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63" r:id="rId3"/>
    <p:sldId id="257" r:id="rId4"/>
    <p:sldId id="264" r:id="rId5"/>
    <p:sldId id="258" r:id="rId6"/>
    <p:sldId id="265" r:id="rId7"/>
    <p:sldId id="259" r:id="rId8"/>
    <p:sldId id="266" r:id="rId9"/>
    <p:sldId id="260" r:id="rId10"/>
    <p:sldId id="267" r:id="rId11"/>
    <p:sldId id="261" r:id="rId12"/>
    <p:sldId id="269" r:id="rId13"/>
    <p:sldId id="270" r:id="rId14"/>
    <p:sldId id="262" r:id="rId15"/>
    <p:sldId id="268"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946" y="39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293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0" y="2925286"/>
            <a:ext cx="9144000"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14600" y="236220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smtClean="0">
              <a:solidFill>
                <a:schemeClr val="bg1"/>
              </a:solidFill>
              <a:latin typeface="+mj-lt"/>
              <a:ea typeface="+mj-ea"/>
              <a:cs typeface="Tunga" pitchFamily="2"/>
            </a:endParaRPr>
          </a:p>
        </p:txBody>
      </p:sp>
      <p:sp>
        <p:nvSpPr>
          <p:cNvPr id="3" name="Subtitle 2"/>
          <p:cNvSpPr>
            <a:spLocks noGrp="1"/>
          </p:cNvSpPr>
          <p:nvPr>
            <p:ph type="subTitle" idx="1"/>
          </p:nvPr>
        </p:nvSpPr>
        <p:spPr>
          <a:xfrm>
            <a:off x="2565400" y="3045460"/>
            <a:ext cx="4013200" cy="428625"/>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Title 11"/>
          <p:cNvSpPr>
            <a:spLocks noGrp="1"/>
          </p:cNvSpPr>
          <p:nvPr>
            <p:ph type="title"/>
          </p:nvPr>
        </p:nvSpPr>
        <p:spPr>
          <a:xfrm>
            <a:off x="2565400" y="2397760"/>
            <a:ext cx="4013200" cy="599440"/>
          </a:xfrm>
          <a:noFill/>
          <a:ln>
            <a:noFill/>
          </a:ln>
        </p:spPr>
        <p:txBody>
          <a:bodyPr bIns="0" anchor="b"/>
          <a:lstStyle>
            <a:lvl1pPr>
              <a:defRPr>
                <a:effectLst>
                  <a:glow rad="88900">
                    <a:schemeClr val="tx1">
                      <a:alpha val="60000"/>
                    </a:schemeClr>
                  </a:glow>
                </a:effectLst>
              </a:defRPr>
            </a:lvl1pPr>
          </a:lstStyle>
          <a:p>
            <a:r>
              <a:rPr lang="en-US" smtClean="0"/>
              <a:t>Click to edit Master title style</a:t>
            </a:r>
            <a:endParaRPr lang="en-US" dirty="0"/>
          </a:p>
        </p:txBody>
      </p:sp>
      <p:sp>
        <p:nvSpPr>
          <p:cNvPr id="11" name="Date Placeholder 10"/>
          <p:cNvSpPr>
            <a:spLocks noGrp="1"/>
          </p:cNvSpPr>
          <p:nvPr>
            <p:ph type="dt" sz="half" idx="10"/>
          </p:nvPr>
        </p:nvSpPr>
        <p:spPr bwMode="black"/>
        <p:txBody>
          <a:bodyPr/>
          <a:lstStyle/>
          <a:p>
            <a:fld id="{18634817-3E96-4BC3-B2B0-4A9130AAAC7F}" type="datetimeFigureOut">
              <a:rPr lang="en-IN" smtClean="0"/>
              <a:t>24-01-2020</a:t>
            </a:fld>
            <a:endParaRPr lang="en-IN"/>
          </a:p>
        </p:txBody>
      </p:sp>
      <p:sp>
        <p:nvSpPr>
          <p:cNvPr id="17" name="Slide Number Placeholder 16"/>
          <p:cNvSpPr>
            <a:spLocks noGrp="1"/>
          </p:cNvSpPr>
          <p:nvPr>
            <p:ph type="sldNum" sz="quarter" idx="11"/>
          </p:nvPr>
        </p:nvSpPr>
        <p:spPr/>
        <p:txBody>
          <a:bodyPr/>
          <a:lstStyle/>
          <a:p>
            <a:fld id="{3C9CBB82-9F04-433C-A1F2-245D2A4C474C}" type="slidenum">
              <a:rPr lang="en-IN" smtClean="0"/>
              <a:t>‹#›</a:t>
            </a:fld>
            <a:endParaRPr lang="en-IN"/>
          </a:p>
        </p:txBody>
      </p:sp>
      <p:sp>
        <p:nvSpPr>
          <p:cNvPr id="19" name="Footer Placeholder 18"/>
          <p:cNvSpPr>
            <a:spLocks noGrp="1"/>
          </p:cNvSpPr>
          <p:nvPr>
            <p:ph type="ftr" sz="quarter" idx="12"/>
          </p:nvPr>
        </p:nvSpPr>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634817-3E96-4BC3-B2B0-4A9130AAAC7F}" type="datetimeFigureOut">
              <a:rPr lang="en-IN" smtClean="0"/>
              <a:t>24-01-2020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9CBB82-9F04-433C-A1F2-245D2A4C474C}"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9" name="Straight Connector 8"/>
          <p:cNvCxnSpPr/>
          <p:nvPr/>
        </p:nvCxnSpPr>
        <p:spPr>
          <a:xfrm rot="5400000">
            <a:off x="4267200" y="3429000"/>
            <a:ext cx="6858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7696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p:cNvSpPr>
            <a:spLocks noGrp="1"/>
          </p:cNvSpPr>
          <p:nvPr>
            <p:ph type="body" orient="vert" idx="1"/>
          </p:nvPr>
        </p:nvSpPr>
        <p:spPr>
          <a:xfrm>
            <a:off x="457200" y="914401"/>
            <a:ext cx="66294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634817-3E96-4BC3-B2B0-4A9130AAAC7F}" type="datetimeFigureOut">
              <a:rPr lang="en-IN" smtClean="0"/>
              <a:t>24-01-2020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9CBB82-9F04-433C-A1F2-245D2A4C474C}" type="slidenum">
              <a:rPr lang="en-IN" smtClean="0"/>
              <a:t>‹#›</a:t>
            </a:fld>
            <a:endParaRPr lang="en-IN"/>
          </a:p>
        </p:txBody>
      </p:sp>
      <p:sp>
        <p:nvSpPr>
          <p:cNvPr id="2" name="Vertical Title 1"/>
          <p:cNvSpPr>
            <a:spLocks noGrp="1"/>
          </p:cNvSpPr>
          <p:nvPr>
            <p:ph type="title" orient="vert"/>
          </p:nvPr>
        </p:nvSpPr>
        <p:spPr>
          <a:xfrm>
            <a:off x="7239000" y="914401"/>
            <a:ext cx="926980" cy="5029200"/>
          </a:xfrm>
        </p:spPr>
        <p:txBody>
          <a:bodyPr vert="eaVert"/>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457200" y="2020824"/>
            <a:ext cx="8229600" cy="4075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
        <p:nvSpPr>
          <p:cNvPr id="11" name="Date Placeholder 10"/>
          <p:cNvSpPr>
            <a:spLocks noGrp="1"/>
          </p:cNvSpPr>
          <p:nvPr>
            <p:ph type="dt" sz="half" idx="14"/>
          </p:nvPr>
        </p:nvSpPr>
        <p:spPr/>
        <p:txBody>
          <a:bodyPr/>
          <a:lstStyle/>
          <a:p>
            <a:fld id="{18634817-3E96-4BC3-B2B0-4A9130AAAC7F}" type="datetimeFigureOut">
              <a:rPr lang="en-IN" smtClean="0"/>
              <a:t>24-01-2020</a:t>
            </a:fld>
            <a:endParaRPr lang="en-IN"/>
          </a:p>
        </p:txBody>
      </p:sp>
      <p:sp>
        <p:nvSpPr>
          <p:cNvPr id="12" name="Slide Number Placeholder 11"/>
          <p:cNvSpPr>
            <a:spLocks noGrp="1"/>
          </p:cNvSpPr>
          <p:nvPr>
            <p:ph type="sldNum" sz="quarter" idx="15"/>
          </p:nvPr>
        </p:nvSpPr>
        <p:spPr/>
        <p:txBody>
          <a:bodyPr/>
          <a:lstStyle/>
          <a:p>
            <a:fld id="{3C9CBB82-9F04-433C-A1F2-245D2A4C474C}" type="slidenum">
              <a:rPr lang="en-IN" smtClean="0"/>
              <a:t>‹#›</a:t>
            </a:fld>
            <a:endParaRPr lang="en-IN"/>
          </a:p>
        </p:txBody>
      </p:sp>
      <p:sp>
        <p:nvSpPr>
          <p:cNvPr id="13" name="Footer Placeholder 12"/>
          <p:cNvSpPr>
            <a:spLocks noGrp="1"/>
          </p:cNvSpPr>
          <p:nvPr>
            <p:ph type="ftr" sz="quarter" idx="16"/>
          </p:nvPr>
        </p:nvSpPr>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8" name="Rectangle 7"/>
          <p:cNvSpPr/>
          <p:nvPr/>
        </p:nvSpPr>
        <p:spPr>
          <a:xfrm>
            <a:off x="0" y="3922776"/>
            <a:ext cx="9144000" cy="293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921760"/>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4600" y="336804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smtClean="0">
              <a:solidFill>
                <a:schemeClr val="bg1"/>
              </a:solidFill>
              <a:latin typeface="+mj-lt"/>
              <a:ea typeface="+mj-ea"/>
              <a:cs typeface="Tunga" pitchFamily="2"/>
            </a:endParaRPr>
          </a:p>
        </p:txBody>
      </p:sp>
      <p:sp>
        <p:nvSpPr>
          <p:cNvPr id="9" name="Title Placeholder 1"/>
          <p:cNvSpPr>
            <a:spLocks noGrp="1"/>
          </p:cNvSpPr>
          <p:nvPr>
            <p:ph type="title"/>
          </p:nvPr>
        </p:nvSpPr>
        <p:spPr bwMode="black">
          <a:xfrm>
            <a:off x="2529052" y="3367246"/>
            <a:ext cx="4085897" cy="706821"/>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en-US" smtClean="0"/>
              <a:t>Click to edit Master title style</a:t>
            </a:r>
            <a:endParaRPr lang="en-US" dirty="0"/>
          </a:p>
        </p:txBody>
      </p:sp>
      <p:sp>
        <p:nvSpPr>
          <p:cNvPr id="10" name="Subtitle 2"/>
          <p:cNvSpPr>
            <a:spLocks noGrp="1"/>
          </p:cNvSpPr>
          <p:nvPr>
            <p:ph type="subTitle" idx="1"/>
          </p:nvPr>
        </p:nvSpPr>
        <p:spPr bwMode="black">
          <a:xfrm>
            <a:off x="2518542" y="4084577"/>
            <a:ext cx="4106917" cy="397094"/>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Date Placeholder 12"/>
          <p:cNvSpPr>
            <a:spLocks noGrp="1"/>
          </p:cNvSpPr>
          <p:nvPr>
            <p:ph type="dt" sz="half" idx="10"/>
          </p:nvPr>
        </p:nvSpPr>
        <p:spPr/>
        <p:txBody>
          <a:bodyPr/>
          <a:lstStyle/>
          <a:p>
            <a:fld id="{18634817-3E96-4BC3-B2B0-4A9130AAAC7F}" type="datetimeFigureOut">
              <a:rPr lang="en-IN" smtClean="0"/>
              <a:t>24-01-2020</a:t>
            </a:fld>
            <a:endParaRPr lang="en-IN"/>
          </a:p>
        </p:txBody>
      </p:sp>
      <p:sp>
        <p:nvSpPr>
          <p:cNvPr id="14" name="Slide Number Placeholder 13"/>
          <p:cNvSpPr>
            <a:spLocks noGrp="1"/>
          </p:cNvSpPr>
          <p:nvPr>
            <p:ph type="sldNum" sz="quarter" idx="11"/>
          </p:nvPr>
        </p:nvSpPr>
        <p:spPr/>
        <p:txBody>
          <a:bodyPr/>
          <a:lstStyle/>
          <a:p>
            <a:fld id="{3C9CBB82-9F04-433C-A1F2-245D2A4C474C}" type="slidenum">
              <a:rPr lang="en-IN" smtClean="0"/>
              <a:t>‹#›</a:t>
            </a:fld>
            <a:endParaRPr lang="en-IN"/>
          </a:p>
        </p:txBody>
      </p:sp>
      <p:sp>
        <p:nvSpPr>
          <p:cNvPr id="15" name="Footer Placeholder 14"/>
          <p:cNvSpPr>
            <a:spLocks noGrp="1"/>
          </p:cNvSpPr>
          <p:nvPr>
            <p:ph type="ftr" sz="quarter" idx="12"/>
          </p:nvPr>
        </p:nvSpPr>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457201" y="2020824"/>
            <a:ext cx="4023360" cy="40050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30"/>
          <p:cNvSpPr>
            <a:spLocks noGrp="1"/>
          </p:cNvSpPr>
          <p:nvPr>
            <p:ph sz="quarter" idx="14"/>
          </p:nvPr>
        </p:nvSpPr>
        <p:spPr>
          <a:xfrm>
            <a:off x="4663440" y="2020824"/>
            <a:ext cx="4023360" cy="40050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p:cNvSpPr>
            <a:spLocks noGrp="1"/>
          </p:cNvSpPr>
          <p:nvPr>
            <p:ph type="dt" sz="half" idx="15"/>
          </p:nvPr>
        </p:nvSpPr>
        <p:spPr/>
        <p:txBody>
          <a:bodyPr/>
          <a:lstStyle/>
          <a:p>
            <a:fld id="{18634817-3E96-4BC3-B2B0-4A9130AAAC7F}" type="datetimeFigureOut">
              <a:rPr lang="en-IN" smtClean="0"/>
              <a:t>24-01-2020</a:t>
            </a:fld>
            <a:endParaRPr lang="en-IN"/>
          </a:p>
        </p:txBody>
      </p:sp>
      <p:sp>
        <p:nvSpPr>
          <p:cNvPr id="12" name="Slide Number Placeholder 11"/>
          <p:cNvSpPr>
            <a:spLocks noGrp="1"/>
          </p:cNvSpPr>
          <p:nvPr>
            <p:ph type="sldNum" sz="quarter" idx="16"/>
          </p:nvPr>
        </p:nvSpPr>
        <p:spPr/>
        <p:txBody>
          <a:bodyPr/>
          <a:lstStyle/>
          <a:p>
            <a:fld id="{3C9CBB82-9F04-433C-A1F2-245D2A4C474C}" type="slidenum">
              <a:rPr lang="en-IN" smtClean="0"/>
              <a:t>‹#›</a:t>
            </a:fld>
            <a:endParaRPr lang="en-IN"/>
          </a:p>
        </p:txBody>
      </p:sp>
      <p:sp>
        <p:nvSpPr>
          <p:cNvPr id="13" name="Footer Placeholder 12"/>
          <p:cNvSpPr>
            <a:spLocks noGrp="1"/>
          </p:cNvSpPr>
          <p:nvPr>
            <p:ph type="ftr" sz="quarter" idx="17"/>
          </p:nvPr>
        </p:nvSpPr>
        <p:spPr/>
        <p:txBody>
          <a:bodyPr/>
          <a:lstStyle/>
          <a:p>
            <a:endParaRPr lang="en-IN"/>
          </a:p>
        </p:txBody>
      </p:sp>
      <p:sp>
        <p:nvSpPr>
          <p:cNvPr id="16" name="Title 1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457201" y="2819400"/>
            <a:ext cx="4023360" cy="3209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Content Placeholder 30"/>
          <p:cNvSpPr>
            <a:spLocks noGrp="1"/>
          </p:cNvSpPr>
          <p:nvPr>
            <p:ph sz="quarter" idx="14"/>
          </p:nvPr>
        </p:nvSpPr>
        <p:spPr>
          <a:xfrm>
            <a:off x="4663440" y="2816352"/>
            <a:ext cx="4023360" cy="3209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half" idx="2"/>
          </p:nvPr>
        </p:nvSpPr>
        <p:spPr>
          <a:xfrm>
            <a:off x="45720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1" name="Text Placeholder 3"/>
          <p:cNvSpPr>
            <a:spLocks noGrp="1"/>
          </p:cNvSpPr>
          <p:nvPr>
            <p:ph type="body" sz="half" idx="15"/>
          </p:nvPr>
        </p:nvSpPr>
        <p:spPr>
          <a:xfrm>
            <a:off x="466344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en-US" smtClean="0"/>
              <a:t>Click to edit Master text styles</a:t>
            </a:r>
          </a:p>
        </p:txBody>
      </p:sp>
      <p:sp>
        <p:nvSpPr>
          <p:cNvPr id="11" name="Date Placeholder 10"/>
          <p:cNvSpPr>
            <a:spLocks noGrp="1"/>
          </p:cNvSpPr>
          <p:nvPr>
            <p:ph type="dt" sz="half" idx="16"/>
          </p:nvPr>
        </p:nvSpPr>
        <p:spPr/>
        <p:txBody>
          <a:bodyPr/>
          <a:lstStyle/>
          <a:p>
            <a:fld id="{18634817-3E96-4BC3-B2B0-4A9130AAAC7F}" type="datetimeFigureOut">
              <a:rPr lang="en-IN" smtClean="0"/>
              <a:t>24-01-2020</a:t>
            </a:fld>
            <a:endParaRPr lang="en-IN"/>
          </a:p>
        </p:txBody>
      </p:sp>
      <p:sp>
        <p:nvSpPr>
          <p:cNvPr id="12" name="Slide Number Placeholder 11"/>
          <p:cNvSpPr>
            <a:spLocks noGrp="1"/>
          </p:cNvSpPr>
          <p:nvPr>
            <p:ph type="sldNum" sz="quarter" idx="17"/>
          </p:nvPr>
        </p:nvSpPr>
        <p:spPr/>
        <p:txBody>
          <a:bodyPr/>
          <a:lstStyle/>
          <a:p>
            <a:fld id="{3C9CBB82-9F04-433C-A1F2-245D2A4C474C}" type="slidenum">
              <a:rPr lang="en-IN" smtClean="0"/>
              <a:t>‹#›</a:t>
            </a:fld>
            <a:endParaRPr lang="en-IN"/>
          </a:p>
        </p:txBody>
      </p:sp>
      <p:sp>
        <p:nvSpPr>
          <p:cNvPr id="13" name="Footer Placeholder 12"/>
          <p:cNvSpPr>
            <a:spLocks noGrp="1"/>
          </p:cNvSpPr>
          <p:nvPr>
            <p:ph type="ftr" sz="quarter" idx="18"/>
          </p:nvPr>
        </p:nvSpPr>
        <p:spPr/>
        <p:txBody>
          <a:bodyPr/>
          <a:lstStyle/>
          <a:p>
            <a:endParaRPr lang="en-IN"/>
          </a:p>
        </p:txBody>
      </p:sp>
      <p:sp>
        <p:nvSpPr>
          <p:cNvPr id="18" name="Title 1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lang="en-US"/>
          </a:p>
        </p:txBody>
      </p:sp>
      <p:sp>
        <p:nvSpPr>
          <p:cNvPr id="15" name="Date Placeholder 14"/>
          <p:cNvSpPr>
            <a:spLocks noGrp="1"/>
          </p:cNvSpPr>
          <p:nvPr>
            <p:ph type="dt" sz="half" idx="10"/>
          </p:nvPr>
        </p:nvSpPr>
        <p:spPr/>
        <p:txBody>
          <a:bodyPr/>
          <a:lstStyle/>
          <a:p>
            <a:fld id="{18634817-3E96-4BC3-B2B0-4A9130AAAC7F}" type="datetimeFigureOut">
              <a:rPr lang="en-IN" smtClean="0"/>
              <a:t>24-01-2020</a:t>
            </a:fld>
            <a:endParaRPr lang="en-IN"/>
          </a:p>
        </p:txBody>
      </p:sp>
      <p:sp>
        <p:nvSpPr>
          <p:cNvPr id="16" name="Slide Number Placeholder 15"/>
          <p:cNvSpPr>
            <a:spLocks noGrp="1"/>
          </p:cNvSpPr>
          <p:nvPr>
            <p:ph type="sldNum" sz="quarter" idx="11"/>
          </p:nvPr>
        </p:nvSpPr>
        <p:spPr/>
        <p:txBody>
          <a:bodyPr/>
          <a:lstStyle/>
          <a:p>
            <a:fld id="{3C9CBB82-9F04-433C-A1F2-245D2A4C474C}" type="slidenum">
              <a:rPr lang="en-IN" smtClean="0"/>
              <a:t>‹#›</a:t>
            </a:fld>
            <a:endParaRPr lang="en-IN"/>
          </a:p>
        </p:txBody>
      </p:sp>
      <p:sp>
        <p:nvSpPr>
          <p:cNvPr id="17" name="Footer Placeholder 16"/>
          <p:cNvSpPr>
            <a:spLocks noGrp="1"/>
          </p:cNvSpPr>
          <p:nvPr>
            <p:ph type="ftr" sz="quarter" idx="12"/>
          </p:nvPr>
        </p:nvSpPr>
        <p:spPr/>
        <p:txBody>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8634817-3E96-4BC3-B2B0-4A9130AAAC7F}" type="datetimeFigureOut">
              <a:rPr lang="en-IN" smtClean="0"/>
              <a:t>24-01-2020</a:t>
            </a:fld>
            <a:endParaRPr lang="en-IN"/>
          </a:p>
        </p:txBody>
      </p:sp>
      <p:sp>
        <p:nvSpPr>
          <p:cNvPr id="8" name="Slide Number Placeholder 7"/>
          <p:cNvSpPr>
            <a:spLocks noGrp="1"/>
          </p:cNvSpPr>
          <p:nvPr>
            <p:ph type="sldNum" sz="quarter" idx="11"/>
          </p:nvPr>
        </p:nvSpPr>
        <p:spPr/>
        <p:txBody>
          <a:bodyPr/>
          <a:lstStyle/>
          <a:p>
            <a:fld id="{3C9CBB82-9F04-433C-A1F2-245D2A4C474C}" type="slidenum">
              <a:rPr lang="en-IN" smtClean="0"/>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485900" y="1914525"/>
            <a:ext cx="6172200" cy="35109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half" idx="2"/>
          </p:nvPr>
        </p:nvSpPr>
        <p:spPr>
          <a:xfrm>
            <a:off x="1737360" y="5513832"/>
            <a:ext cx="5669280" cy="54864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6" name="Date Placeholder 15"/>
          <p:cNvSpPr>
            <a:spLocks noGrp="1"/>
          </p:cNvSpPr>
          <p:nvPr>
            <p:ph type="dt" sz="half" idx="15"/>
          </p:nvPr>
        </p:nvSpPr>
        <p:spPr/>
        <p:txBody>
          <a:bodyPr/>
          <a:lstStyle/>
          <a:p>
            <a:fld id="{18634817-3E96-4BC3-B2B0-4A9130AAAC7F}" type="datetimeFigureOut">
              <a:rPr lang="en-IN" smtClean="0"/>
              <a:t>24-01-2020</a:t>
            </a:fld>
            <a:endParaRPr lang="en-IN"/>
          </a:p>
        </p:txBody>
      </p:sp>
      <p:sp>
        <p:nvSpPr>
          <p:cNvPr id="19" name="Slide Number Placeholder 18"/>
          <p:cNvSpPr>
            <a:spLocks noGrp="1"/>
          </p:cNvSpPr>
          <p:nvPr>
            <p:ph type="sldNum" sz="quarter" idx="16"/>
          </p:nvPr>
        </p:nvSpPr>
        <p:spPr/>
        <p:txBody>
          <a:bodyPr/>
          <a:lstStyle/>
          <a:p>
            <a:fld id="{3C9CBB82-9F04-433C-A1F2-245D2A4C474C}" type="slidenum">
              <a:rPr lang="en-IN" smtClean="0"/>
              <a:t>‹#›</a:t>
            </a:fld>
            <a:endParaRPr lang="en-IN"/>
          </a:p>
        </p:txBody>
      </p:sp>
      <p:sp>
        <p:nvSpPr>
          <p:cNvPr id="23" name="Footer Placeholder 22"/>
          <p:cNvSpPr>
            <a:spLocks noGrp="1"/>
          </p:cNvSpPr>
          <p:nvPr>
            <p:ph type="ftr" sz="quarter" idx="17"/>
          </p:nvPr>
        </p:nvSpPr>
        <p:spPr/>
        <p:txBody>
          <a:bodyPr/>
          <a:lstStyle/>
          <a:p>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52209" y="2026918"/>
            <a:ext cx="5439582" cy="3263750"/>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5" name="Text Placeholder 24"/>
          <p:cNvSpPr>
            <a:spLocks noGrp="1"/>
          </p:cNvSpPr>
          <p:nvPr>
            <p:ph type="body" sz="quarter" idx="13"/>
          </p:nvPr>
        </p:nvSpPr>
        <p:spPr>
          <a:xfrm>
            <a:off x="1737360" y="5516880"/>
            <a:ext cx="5669280" cy="54864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en-US" smtClean="0"/>
              <a:t>Click to edit Master text styles</a:t>
            </a:r>
          </a:p>
        </p:txBody>
      </p:sp>
      <p:sp>
        <p:nvSpPr>
          <p:cNvPr id="12" name="Title 11"/>
          <p:cNvSpPr>
            <a:spLocks noGrp="1"/>
          </p:cNvSpPr>
          <p:nvPr>
            <p:ph type="title"/>
          </p:nvPr>
        </p:nvSpPr>
        <p:spPr>
          <a:xfrm>
            <a:off x="2514600" y="975360"/>
            <a:ext cx="4114800" cy="701040"/>
          </a:xfrm>
        </p:spPr>
        <p:txBody>
          <a:bodyPr/>
          <a:lstStyle/>
          <a:p>
            <a:r>
              <a:rPr lang="en-US" smtClean="0"/>
              <a:t>Click to edit Master title style</a:t>
            </a:r>
            <a:endParaRPr lang="en-US"/>
          </a:p>
        </p:txBody>
      </p:sp>
      <p:sp>
        <p:nvSpPr>
          <p:cNvPr id="13" name="Date Placeholder 12"/>
          <p:cNvSpPr>
            <a:spLocks noGrp="1"/>
          </p:cNvSpPr>
          <p:nvPr>
            <p:ph type="dt" sz="half" idx="14"/>
          </p:nvPr>
        </p:nvSpPr>
        <p:spPr>
          <a:xfrm>
            <a:off x="2981325" y="273180"/>
            <a:ext cx="3181350" cy="292100"/>
          </a:xfrm>
        </p:spPr>
        <p:txBody>
          <a:bodyPr/>
          <a:lstStyle/>
          <a:p>
            <a:fld id="{18634817-3E96-4BC3-B2B0-4A9130AAAC7F}" type="datetimeFigureOut">
              <a:rPr lang="en-IN" smtClean="0"/>
              <a:t>24-01-2020</a:t>
            </a:fld>
            <a:endParaRPr lang="en-IN"/>
          </a:p>
        </p:txBody>
      </p:sp>
      <p:sp>
        <p:nvSpPr>
          <p:cNvPr id="14" name="Slide Number Placeholder 13"/>
          <p:cNvSpPr>
            <a:spLocks noGrp="1"/>
          </p:cNvSpPr>
          <p:nvPr>
            <p:ph type="sldNum" sz="quarter" idx="15"/>
          </p:nvPr>
        </p:nvSpPr>
        <p:spPr>
          <a:xfrm>
            <a:off x="4038600" y="6172200"/>
            <a:ext cx="1066800" cy="304800"/>
          </a:xfrm>
        </p:spPr>
        <p:txBody>
          <a:bodyPr/>
          <a:lstStyle/>
          <a:p>
            <a:fld id="{3C9CBB82-9F04-433C-A1F2-245D2A4C474C}" type="slidenum">
              <a:rPr lang="en-IN" smtClean="0"/>
              <a:t>‹#›</a:t>
            </a:fld>
            <a:endParaRPr lang="en-IN"/>
          </a:p>
        </p:txBody>
      </p:sp>
      <p:sp>
        <p:nvSpPr>
          <p:cNvPr id="15" name="Footer Placeholder 14"/>
          <p:cNvSpPr>
            <a:spLocks noGrp="1"/>
          </p:cNvSpPr>
          <p:nvPr>
            <p:ph type="ftr" sz="quarter" idx="16"/>
          </p:nvPr>
        </p:nvSpPr>
        <p:spPr>
          <a:xfrm>
            <a:off x="1447800" y="6486525"/>
            <a:ext cx="6248400" cy="292100"/>
          </a:xfrm>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Rectangle 7"/>
          <p:cNvSpPr/>
          <p:nvPr/>
        </p:nvSpPr>
        <p:spPr bwMode="hidden">
          <a:xfrm>
            <a:off x="0" y="1335973"/>
            <a:ext cx="9144000" cy="552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2019301"/>
            <a:ext cx="8229600" cy="41173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981325" y="273180"/>
            <a:ext cx="3181350" cy="292100"/>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18634817-3E96-4BC3-B2B0-4A9130AAAC7F}" type="datetimeFigureOut">
              <a:rPr lang="en-IN" smtClean="0"/>
              <a:t>24-01-2020</a:t>
            </a:fld>
            <a:endParaRPr lang="en-IN"/>
          </a:p>
        </p:txBody>
      </p:sp>
      <p:sp>
        <p:nvSpPr>
          <p:cNvPr id="5" name="Footer Placeholder 4"/>
          <p:cNvSpPr>
            <a:spLocks noGrp="1"/>
          </p:cNvSpPr>
          <p:nvPr>
            <p:ph type="ftr" sz="quarter" idx="3"/>
          </p:nvPr>
        </p:nvSpPr>
        <p:spPr>
          <a:xfrm>
            <a:off x="1447800" y="6486525"/>
            <a:ext cx="6248400" cy="292100"/>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en-IN"/>
          </a:p>
        </p:txBody>
      </p:sp>
      <p:sp>
        <p:nvSpPr>
          <p:cNvPr id="6" name="Slide Number Placeholder 5"/>
          <p:cNvSpPr>
            <a:spLocks noGrp="1"/>
          </p:cNvSpPr>
          <p:nvPr>
            <p:ph type="sldNum" sz="quarter" idx="4"/>
          </p:nvPr>
        </p:nvSpPr>
        <p:spPr>
          <a:xfrm>
            <a:off x="4038600" y="6172200"/>
            <a:ext cx="1066800" cy="304800"/>
          </a:xfrm>
          <a:prstGeom prst="rect">
            <a:avLst/>
          </a:prstGeom>
          <a:ln>
            <a:noFill/>
          </a:ln>
        </p:spPr>
        <p:txBody>
          <a:bodyPr vert="horz" lIns="0" tIns="0" rIns="0" bIns="0" rtlCol="0" anchor="ctr">
            <a:normAutofit/>
          </a:bodyPr>
          <a:lstStyle>
            <a:lvl1pPr algn="ctr">
              <a:defRPr sz="1200" b="1">
                <a:solidFill>
                  <a:schemeClr val="tx1"/>
                </a:solidFill>
              </a:defRPr>
            </a:lvl1pPr>
          </a:lstStyle>
          <a:p>
            <a:fld id="{3C9CBB82-9F04-433C-A1F2-245D2A4C474C}" type="slidenum">
              <a:rPr lang="en-IN" smtClean="0"/>
              <a:t>‹#›</a:t>
            </a:fld>
            <a:endParaRPr lang="en-IN"/>
          </a:p>
        </p:txBody>
      </p:sp>
      <p:cxnSp>
        <p:nvCxnSpPr>
          <p:cNvPr id="10" name="Straight Connector 9"/>
          <p:cNvCxnSpPr/>
          <p:nvPr/>
        </p:nvCxnSpPr>
        <p:spPr>
          <a:xfrm>
            <a:off x="0" y="1331436"/>
            <a:ext cx="9144000"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514600" y="975360"/>
            <a:ext cx="4114800" cy="70104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en-US" smtClean="0"/>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3645024"/>
            <a:ext cx="8784976" cy="2880320"/>
          </a:xfrm>
        </p:spPr>
        <p:txBody>
          <a:bodyPr/>
          <a:lstStyle/>
          <a:p>
            <a:r>
              <a:rPr lang="en-IN" sz="3600" b="1" i="1" dirty="0" smtClean="0">
                <a:solidFill>
                  <a:srgbClr val="92D050"/>
                </a:solidFill>
              </a:rPr>
              <a:t>In this topic we have to make a site for </a:t>
            </a:r>
            <a:r>
              <a:rPr lang="en-IN" sz="3600" b="1" i="1" dirty="0" err="1" smtClean="0">
                <a:solidFill>
                  <a:srgbClr val="92D050"/>
                </a:solidFill>
              </a:rPr>
              <a:t>ngo</a:t>
            </a:r>
            <a:r>
              <a:rPr lang="en-IN" sz="3600" b="1" i="1" dirty="0" smtClean="0">
                <a:solidFill>
                  <a:srgbClr val="92D050"/>
                </a:solidFill>
              </a:rPr>
              <a:t>/</a:t>
            </a:r>
            <a:r>
              <a:rPr lang="en-IN" sz="3600" b="1" i="1" dirty="0" err="1" smtClean="0">
                <a:solidFill>
                  <a:srgbClr val="92D050"/>
                </a:solidFill>
              </a:rPr>
              <a:t>rmc</a:t>
            </a:r>
            <a:r>
              <a:rPr lang="en-IN" sz="3600" b="1" i="1" dirty="0" smtClean="0">
                <a:solidFill>
                  <a:srgbClr val="92D050"/>
                </a:solidFill>
              </a:rPr>
              <a:t> that if someone want to grow a plant or have free space in there locality they can contact </a:t>
            </a:r>
            <a:r>
              <a:rPr lang="en-IN" sz="3600" b="1" i="1" dirty="0" err="1" smtClean="0">
                <a:solidFill>
                  <a:srgbClr val="92D050"/>
                </a:solidFill>
              </a:rPr>
              <a:t>ngo</a:t>
            </a:r>
            <a:r>
              <a:rPr lang="en-IN" sz="3600" b="1" i="1" dirty="0" smtClean="0">
                <a:solidFill>
                  <a:srgbClr val="92D050"/>
                </a:solidFill>
              </a:rPr>
              <a:t>/</a:t>
            </a:r>
            <a:r>
              <a:rPr lang="en-IN" sz="3600" b="1" i="1" dirty="0" err="1" smtClean="0">
                <a:solidFill>
                  <a:srgbClr val="92D050"/>
                </a:solidFill>
              </a:rPr>
              <a:t>rmc</a:t>
            </a:r>
            <a:r>
              <a:rPr lang="en-IN" sz="3600" b="1" i="1" dirty="0" smtClean="0">
                <a:solidFill>
                  <a:srgbClr val="92D050"/>
                </a:solidFill>
              </a:rPr>
              <a:t> to grow a plant in there locality or </a:t>
            </a:r>
            <a:r>
              <a:rPr lang="en-IN" sz="3600" b="1" i="1" dirty="0" err="1" smtClean="0">
                <a:solidFill>
                  <a:srgbClr val="92D050"/>
                </a:solidFill>
              </a:rPr>
              <a:t>surronding</a:t>
            </a:r>
            <a:r>
              <a:rPr lang="en-IN" sz="3600" b="1" i="1" dirty="0" smtClean="0">
                <a:solidFill>
                  <a:srgbClr val="92D050"/>
                </a:solidFill>
              </a:rPr>
              <a:t>.</a:t>
            </a:r>
            <a:endParaRPr lang="en-IN" sz="3600" b="1" i="1" dirty="0">
              <a:solidFill>
                <a:srgbClr val="92D050"/>
              </a:solidFill>
            </a:endParaRPr>
          </a:p>
        </p:txBody>
      </p:sp>
      <p:sp>
        <p:nvSpPr>
          <p:cNvPr id="2" name="Title 1"/>
          <p:cNvSpPr>
            <a:spLocks noGrp="1"/>
          </p:cNvSpPr>
          <p:nvPr>
            <p:ph type="title"/>
          </p:nvPr>
        </p:nvSpPr>
        <p:spPr>
          <a:xfrm>
            <a:off x="4716016" y="247874"/>
            <a:ext cx="4896544" cy="1152128"/>
          </a:xfrm>
        </p:spPr>
        <p:txBody>
          <a:bodyPr/>
          <a:lstStyle/>
          <a:p>
            <a:r>
              <a:rPr lang="en-IN" dirty="0"/>
              <a:t>.</a:t>
            </a:r>
          </a:p>
        </p:txBody>
      </p:sp>
      <p:sp>
        <p:nvSpPr>
          <p:cNvPr id="4" name="Rectangle 3"/>
          <p:cNvSpPr/>
          <p:nvPr/>
        </p:nvSpPr>
        <p:spPr>
          <a:xfrm>
            <a:off x="2411760" y="476672"/>
            <a:ext cx="5945858"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{PLANT A TREE}</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 name="Rectangle 4"/>
          <p:cNvSpPr/>
          <p:nvPr/>
        </p:nvSpPr>
        <p:spPr>
          <a:xfrm>
            <a:off x="26513" y="463709"/>
            <a:ext cx="2316533" cy="923330"/>
          </a:xfrm>
          <a:prstGeom prst="rect">
            <a:avLst/>
          </a:prstGeom>
          <a:noFill/>
        </p:spPr>
        <p:txBody>
          <a:bodyPr wrap="none" lIns="91440" tIns="45720" rIns="91440" bIns="45720">
            <a:spAutoFit/>
          </a:bodyPr>
          <a:lstStyle/>
          <a:p>
            <a:pPr algn="ctr"/>
            <a:r>
              <a:rPr lang="en-US" sz="5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Topic:-</a:t>
            </a:r>
            <a:endPar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extLst>
      <p:ext uri="{BB962C8B-B14F-4D97-AF65-F5344CB8AC3E}">
        <p14:creationId xmlns:p14="http://schemas.microsoft.com/office/powerpoint/2010/main" val="109629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19641" y="2020888"/>
            <a:ext cx="4164328" cy="4075112"/>
          </a:xfrm>
        </p:spPr>
      </p:pic>
      <p:sp>
        <p:nvSpPr>
          <p:cNvPr id="3" name="Title 2"/>
          <p:cNvSpPr>
            <a:spLocks noGrp="1"/>
          </p:cNvSpPr>
          <p:nvPr>
            <p:ph type="title"/>
          </p:nvPr>
        </p:nvSpPr>
        <p:spPr/>
        <p:txBody>
          <a:bodyPr/>
          <a:lstStyle/>
          <a:p>
            <a:r>
              <a:rPr lang="en-IN" dirty="0" err="1" smtClean="0"/>
              <a:t>imPORTANCE</a:t>
            </a:r>
            <a:r>
              <a:rPr lang="en-IN" dirty="0" smtClean="0"/>
              <a:t> OF PLANTS</a:t>
            </a:r>
            <a:endParaRPr lang="en-IN"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988840"/>
            <a:ext cx="4392488" cy="4032448"/>
          </a:xfrm>
          <a:prstGeom prst="rect">
            <a:avLst/>
          </a:prstGeom>
        </p:spPr>
      </p:pic>
    </p:spTree>
    <p:extLst>
      <p:ext uri="{BB962C8B-B14F-4D97-AF65-F5344CB8AC3E}">
        <p14:creationId xmlns:p14="http://schemas.microsoft.com/office/powerpoint/2010/main" val="22282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IN" dirty="0" smtClean="0">
                <a:solidFill>
                  <a:srgbClr val="00B0F0"/>
                </a:solidFill>
              </a:rPr>
              <a:t>We published our idea on </a:t>
            </a:r>
            <a:r>
              <a:rPr lang="en-IN" dirty="0" err="1" smtClean="0">
                <a:solidFill>
                  <a:srgbClr val="00B0F0"/>
                </a:solidFill>
              </a:rPr>
              <a:t>diffrent</a:t>
            </a:r>
            <a:r>
              <a:rPr lang="en-IN" dirty="0" smtClean="0">
                <a:solidFill>
                  <a:srgbClr val="00B0F0"/>
                </a:solidFill>
              </a:rPr>
              <a:t> platforms where user can be compatible with  and </a:t>
            </a:r>
            <a:r>
              <a:rPr lang="en-IN" dirty="0" err="1" smtClean="0">
                <a:solidFill>
                  <a:srgbClr val="00B0F0"/>
                </a:solidFill>
              </a:rPr>
              <a:t>awarness</a:t>
            </a:r>
            <a:r>
              <a:rPr lang="en-IN" dirty="0" smtClean="0">
                <a:solidFill>
                  <a:srgbClr val="00B0F0"/>
                </a:solidFill>
              </a:rPr>
              <a:t> can be increased. We used  easy  language and used more slogans and images because of which user can be </a:t>
            </a:r>
            <a:r>
              <a:rPr lang="en-IN" dirty="0" err="1" smtClean="0">
                <a:solidFill>
                  <a:srgbClr val="00B0F0"/>
                </a:solidFill>
              </a:rPr>
              <a:t>awared</a:t>
            </a:r>
            <a:r>
              <a:rPr lang="en-IN" dirty="0" smtClean="0">
                <a:solidFill>
                  <a:srgbClr val="00B0F0"/>
                </a:solidFill>
              </a:rPr>
              <a:t> about the situation which is going on. So different </a:t>
            </a:r>
            <a:r>
              <a:rPr lang="en-IN" dirty="0" err="1" smtClean="0">
                <a:solidFill>
                  <a:srgbClr val="00B0F0"/>
                </a:solidFill>
              </a:rPr>
              <a:t>platfrom</a:t>
            </a:r>
            <a:r>
              <a:rPr lang="en-IN" dirty="0" smtClean="0">
                <a:solidFill>
                  <a:srgbClr val="00B0F0"/>
                </a:solidFill>
              </a:rPr>
              <a:t> can gather much user and </a:t>
            </a:r>
            <a:r>
              <a:rPr lang="en-IN" dirty="0" err="1" smtClean="0">
                <a:solidFill>
                  <a:srgbClr val="00B0F0"/>
                </a:solidFill>
              </a:rPr>
              <a:t>awarness</a:t>
            </a:r>
            <a:r>
              <a:rPr lang="en-IN" dirty="0" smtClean="0">
                <a:solidFill>
                  <a:srgbClr val="00B0F0"/>
                </a:solidFill>
              </a:rPr>
              <a:t> can be increased much. In website we gave option to </a:t>
            </a:r>
            <a:r>
              <a:rPr lang="en-IN" dirty="0" err="1" smtClean="0">
                <a:solidFill>
                  <a:srgbClr val="00B0F0"/>
                </a:solidFill>
              </a:rPr>
              <a:t>downlaod</a:t>
            </a:r>
            <a:r>
              <a:rPr lang="en-IN" dirty="0" smtClean="0">
                <a:solidFill>
                  <a:srgbClr val="00B0F0"/>
                </a:solidFill>
              </a:rPr>
              <a:t> the android app of our project which is </a:t>
            </a:r>
            <a:r>
              <a:rPr lang="en-IN" dirty="0" err="1" smtClean="0">
                <a:solidFill>
                  <a:srgbClr val="00B0F0"/>
                </a:solidFill>
              </a:rPr>
              <a:t>convinent</a:t>
            </a:r>
            <a:r>
              <a:rPr lang="en-IN" dirty="0" smtClean="0">
                <a:solidFill>
                  <a:srgbClr val="00B0F0"/>
                </a:solidFill>
              </a:rPr>
              <a:t> to every user.</a:t>
            </a:r>
            <a:endParaRPr lang="en-IN" dirty="0">
              <a:solidFill>
                <a:srgbClr val="00B0F0"/>
              </a:solidFill>
            </a:endParaRPr>
          </a:p>
        </p:txBody>
      </p:sp>
      <p:sp>
        <p:nvSpPr>
          <p:cNvPr id="3" name="Title 2"/>
          <p:cNvSpPr>
            <a:spLocks noGrp="1"/>
          </p:cNvSpPr>
          <p:nvPr>
            <p:ph type="title"/>
          </p:nvPr>
        </p:nvSpPr>
        <p:spPr>
          <a:xfrm>
            <a:off x="2483768" y="332656"/>
            <a:ext cx="4114800" cy="701040"/>
          </a:xfrm>
        </p:spPr>
        <p:txBody>
          <a:bodyPr>
            <a:normAutofit/>
          </a:bodyPr>
          <a:lstStyle/>
          <a:p>
            <a:r>
              <a:rPr lang="en-IN" sz="2400" dirty="0" smtClean="0"/>
              <a:t>Different platforms.</a:t>
            </a:r>
            <a:endParaRPr lang="en-IN" sz="2400" dirty="0"/>
          </a:p>
        </p:txBody>
      </p:sp>
    </p:spTree>
    <p:extLst>
      <p:ext uri="{BB962C8B-B14F-4D97-AF65-F5344CB8AC3E}">
        <p14:creationId xmlns:p14="http://schemas.microsoft.com/office/powerpoint/2010/main" val="2711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IN" dirty="0" smtClean="0"/>
              <a:t>We used </a:t>
            </a:r>
            <a:r>
              <a:rPr lang="en-IN" dirty="0" err="1" smtClean="0"/>
              <a:t>spreadsheet</a:t>
            </a:r>
            <a:r>
              <a:rPr lang="en-IN" dirty="0" smtClean="0"/>
              <a:t> where the data got from user can be stored there and because of which the corporate can clear the number of trees they grew in that month or data is </a:t>
            </a:r>
            <a:r>
              <a:rPr lang="en-IN" dirty="0" err="1" smtClean="0"/>
              <a:t>infront</a:t>
            </a:r>
            <a:r>
              <a:rPr lang="en-IN" dirty="0" smtClean="0"/>
              <a:t> of them.</a:t>
            </a:r>
            <a:endParaRPr lang="en-IN" dirty="0"/>
          </a:p>
        </p:txBody>
      </p:sp>
      <p:sp>
        <p:nvSpPr>
          <p:cNvPr id="3" name="Title 2"/>
          <p:cNvSpPr>
            <a:spLocks noGrp="1"/>
          </p:cNvSpPr>
          <p:nvPr>
            <p:ph type="title"/>
          </p:nvPr>
        </p:nvSpPr>
        <p:spPr>
          <a:xfrm>
            <a:off x="2555776" y="548680"/>
            <a:ext cx="4114800" cy="701040"/>
          </a:xfrm>
        </p:spPr>
        <p:txBody>
          <a:bodyPr/>
          <a:lstStyle/>
          <a:p>
            <a:r>
              <a:rPr lang="en-IN" dirty="0" smtClean="0"/>
              <a:t>USING SPREADSHEET</a:t>
            </a:r>
            <a:endParaRPr lang="en-IN" dirty="0"/>
          </a:p>
        </p:txBody>
      </p:sp>
    </p:spTree>
    <p:extLst>
      <p:ext uri="{BB962C8B-B14F-4D97-AF65-F5344CB8AC3E}">
        <p14:creationId xmlns:p14="http://schemas.microsoft.com/office/powerpoint/2010/main" val="177986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49678" y="2020888"/>
            <a:ext cx="7244643" cy="4075112"/>
          </a:xfrm>
        </p:spPr>
      </p:pic>
      <p:sp>
        <p:nvSpPr>
          <p:cNvPr id="3" name="Title 2"/>
          <p:cNvSpPr>
            <a:spLocks noGrp="1"/>
          </p:cNvSpPr>
          <p:nvPr>
            <p:ph type="title"/>
          </p:nvPr>
        </p:nvSpPr>
        <p:spPr/>
        <p:txBody>
          <a:bodyPr/>
          <a:lstStyle/>
          <a:p>
            <a:r>
              <a:rPr lang="en-IN" dirty="0" smtClean="0"/>
              <a:t>Screenshot of </a:t>
            </a:r>
            <a:r>
              <a:rPr lang="en-IN" dirty="0" err="1" smtClean="0"/>
              <a:t>Spreadsheet</a:t>
            </a:r>
            <a:endParaRPr lang="en-IN" dirty="0"/>
          </a:p>
        </p:txBody>
      </p:sp>
    </p:spTree>
    <p:extLst>
      <p:ext uri="{BB962C8B-B14F-4D97-AF65-F5344CB8AC3E}">
        <p14:creationId xmlns:p14="http://schemas.microsoft.com/office/powerpoint/2010/main" val="3037073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IN" b="1" dirty="0" smtClean="0">
                <a:solidFill>
                  <a:srgbClr val="92D050"/>
                </a:solidFill>
              </a:rPr>
              <a:t>This project is created by students of </a:t>
            </a:r>
            <a:r>
              <a:rPr lang="en-IN" b="1" dirty="0">
                <a:solidFill>
                  <a:srgbClr val="FF0000"/>
                </a:solidFill>
              </a:rPr>
              <a:t>G</a:t>
            </a:r>
            <a:r>
              <a:rPr lang="en-IN" b="1" dirty="0" smtClean="0">
                <a:solidFill>
                  <a:srgbClr val="FF0000"/>
                </a:solidFill>
              </a:rPr>
              <a:t>overnment </a:t>
            </a:r>
            <a:r>
              <a:rPr lang="en-IN" b="1" dirty="0">
                <a:solidFill>
                  <a:srgbClr val="FF0000"/>
                </a:solidFill>
              </a:rPr>
              <a:t>P</a:t>
            </a:r>
            <a:r>
              <a:rPr lang="en-IN" b="1" dirty="0" smtClean="0">
                <a:solidFill>
                  <a:srgbClr val="FF0000"/>
                </a:solidFill>
              </a:rPr>
              <a:t>olytechnic </a:t>
            </a:r>
            <a:r>
              <a:rPr lang="en-IN" b="1" dirty="0">
                <a:solidFill>
                  <a:srgbClr val="FF0000"/>
                </a:solidFill>
              </a:rPr>
              <a:t>R</a:t>
            </a:r>
            <a:r>
              <a:rPr lang="en-IN" b="1" dirty="0" smtClean="0">
                <a:solidFill>
                  <a:srgbClr val="FF0000"/>
                </a:solidFill>
              </a:rPr>
              <a:t>ajkot</a:t>
            </a:r>
            <a:r>
              <a:rPr lang="en-IN" b="1" dirty="0" smtClean="0">
                <a:solidFill>
                  <a:srgbClr val="92D050"/>
                </a:solidFill>
              </a:rPr>
              <a:t>.</a:t>
            </a:r>
          </a:p>
          <a:p>
            <a:r>
              <a:rPr lang="en-IN" b="1" dirty="0" smtClean="0">
                <a:solidFill>
                  <a:srgbClr val="92D050"/>
                </a:solidFill>
              </a:rPr>
              <a:t>Names of students working under this project are as follow:-</a:t>
            </a:r>
          </a:p>
          <a:p>
            <a:r>
              <a:rPr lang="en-IN" b="1" dirty="0" smtClean="0">
                <a:solidFill>
                  <a:srgbClr val="00B0F0"/>
                </a:solidFill>
              </a:rPr>
              <a:t>1)- </a:t>
            </a:r>
            <a:r>
              <a:rPr lang="en-IN" b="1" dirty="0" err="1" smtClean="0">
                <a:solidFill>
                  <a:srgbClr val="00B0F0"/>
                </a:solidFill>
              </a:rPr>
              <a:t>Gajera</a:t>
            </a:r>
            <a:r>
              <a:rPr lang="en-IN" b="1" dirty="0" smtClean="0">
                <a:solidFill>
                  <a:srgbClr val="00B0F0"/>
                </a:solidFill>
              </a:rPr>
              <a:t> </a:t>
            </a:r>
            <a:r>
              <a:rPr lang="en-IN" b="1" dirty="0" err="1" smtClean="0">
                <a:solidFill>
                  <a:srgbClr val="00B0F0"/>
                </a:solidFill>
              </a:rPr>
              <a:t>Chintan</a:t>
            </a:r>
            <a:endParaRPr lang="en-IN" b="1" dirty="0" smtClean="0">
              <a:solidFill>
                <a:srgbClr val="00B0F0"/>
              </a:solidFill>
            </a:endParaRPr>
          </a:p>
          <a:p>
            <a:r>
              <a:rPr lang="en-IN" b="1" dirty="0" smtClean="0">
                <a:solidFill>
                  <a:srgbClr val="00B0F0"/>
                </a:solidFill>
              </a:rPr>
              <a:t>2)-</a:t>
            </a:r>
            <a:r>
              <a:rPr lang="en-IN" b="1" dirty="0" err="1" smtClean="0">
                <a:solidFill>
                  <a:srgbClr val="00B0F0"/>
                </a:solidFill>
              </a:rPr>
              <a:t>Chotaliya</a:t>
            </a:r>
            <a:r>
              <a:rPr lang="en-IN" b="1" dirty="0" smtClean="0">
                <a:solidFill>
                  <a:srgbClr val="00B0F0"/>
                </a:solidFill>
              </a:rPr>
              <a:t> </a:t>
            </a:r>
            <a:r>
              <a:rPr lang="en-IN" b="1" dirty="0" err="1" smtClean="0">
                <a:solidFill>
                  <a:srgbClr val="00B0F0"/>
                </a:solidFill>
              </a:rPr>
              <a:t>Sahil</a:t>
            </a:r>
            <a:endParaRPr lang="en-IN" b="1" dirty="0" smtClean="0">
              <a:solidFill>
                <a:srgbClr val="00B0F0"/>
              </a:solidFill>
            </a:endParaRPr>
          </a:p>
          <a:p>
            <a:r>
              <a:rPr lang="en-IN" b="1" dirty="0" smtClean="0">
                <a:solidFill>
                  <a:srgbClr val="00B0F0"/>
                </a:solidFill>
              </a:rPr>
              <a:t>3)- </a:t>
            </a:r>
            <a:r>
              <a:rPr lang="en-IN" b="1" dirty="0" err="1" smtClean="0">
                <a:solidFill>
                  <a:srgbClr val="00B0F0"/>
                </a:solidFill>
              </a:rPr>
              <a:t>Bariya</a:t>
            </a:r>
            <a:r>
              <a:rPr lang="en-IN" b="1" dirty="0" smtClean="0">
                <a:solidFill>
                  <a:srgbClr val="00B0F0"/>
                </a:solidFill>
              </a:rPr>
              <a:t> meet</a:t>
            </a:r>
          </a:p>
          <a:p>
            <a:r>
              <a:rPr lang="en-IN" b="1" dirty="0" smtClean="0">
                <a:solidFill>
                  <a:srgbClr val="00B0F0"/>
                </a:solidFill>
              </a:rPr>
              <a:t>4)- Anil </a:t>
            </a:r>
            <a:r>
              <a:rPr lang="en-IN" b="1" dirty="0" err="1" smtClean="0">
                <a:solidFill>
                  <a:srgbClr val="00B0F0"/>
                </a:solidFill>
              </a:rPr>
              <a:t>parmar</a:t>
            </a:r>
            <a:r>
              <a:rPr lang="en-IN" b="1" dirty="0" smtClean="0">
                <a:solidFill>
                  <a:srgbClr val="00B0F0"/>
                </a:solidFill>
              </a:rPr>
              <a:t> </a:t>
            </a:r>
          </a:p>
          <a:p>
            <a:r>
              <a:rPr lang="en-IN" b="1" dirty="0" smtClean="0">
                <a:solidFill>
                  <a:srgbClr val="00B0F0"/>
                </a:solidFill>
              </a:rPr>
              <a:t>5)-</a:t>
            </a:r>
            <a:r>
              <a:rPr lang="en-IN" b="1" dirty="0">
                <a:solidFill>
                  <a:srgbClr val="00B0F0"/>
                </a:solidFill>
              </a:rPr>
              <a:t> </a:t>
            </a:r>
            <a:r>
              <a:rPr lang="en-IN" b="1" dirty="0" err="1" smtClean="0">
                <a:solidFill>
                  <a:srgbClr val="00B0F0"/>
                </a:solidFill>
              </a:rPr>
              <a:t>Dholariya</a:t>
            </a:r>
            <a:r>
              <a:rPr lang="en-IN" b="1" dirty="0" smtClean="0">
                <a:solidFill>
                  <a:srgbClr val="00B0F0"/>
                </a:solidFill>
              </a:rPr>
              <a:t> meet </a:t>
            </a:r>
          </a:p>
          <a:p>
            <a:r>
              <a:rPr lang="en-IN" b="1" dirty="0" smtClean="0">
                <a:solidFill>
                  <a:srgbClr val="00B0F0"/>
                </a:solidFill>
              </a:rPr>
              <a:t>6)- </a:t>
            </a:r>
            <a:r>
              <a:rPr lang="en-IN" b="1" dirty="0" err="1" smtClean="0">
                <a:solidFill>
                  <a:srgbClr val="00B0F0"/>
                </a:solidFill>
              </a:rPr>
              <a:t>Kanani</a:t>
            </a:r>
            <a:r>
              <a:rPr lang="en-IN" b="1" dirty="0" smtClean="0">
                <a:solidFill>
                  <a:srgbClr val="00B0F0"/>
                </a:solidFill>
              </a:rPr>
              <a:t> </a:t>
            </a:r>
            <a:r>
              <a:rPr lang="en-IN" b="1" dirty="0" err="1" smtClean="0">
                <a:solidFill>
                  <a:srgbClr val="00B0F0"/>
                </a:solidFill>
              </a:rPr>
              <a:t>Bhargav</a:t>
            </a:r>
            <a:r>
              <a:rPr lang="en-IN" b="1" dirty="0" smtClean="0">
                <a:solidFill>
                  <a:srgbClr val="00B0F0"/>
                </a:solidFill>
              </a:rPr>
              <a:t> </a:t>
            </a:r>
          </a:p>
          <a:p>
            <a:r>
              <a:rPr lang="en-IN" b="1" dirty="0" smtClean="0">
                <a:solidFill>
                  <a:srgbClr val="00B0F0"/>
                </a:solidFill>
              </a:rPr>
              <a:t>7)-</a:t>
            </a:r>
            <a:r>
              <a:rPr lang="en-IN" b="1" dirty="0" err="1" smtClean="0">
                <a:solidFill>
                  <a:srgbClr val="00B0F0"/>
                </a:solidFill>
              </a:rPr>
              <a:t>Jejariya</a:t>
            </a:r>
            <a:r>
              <a:rPr lang="en-IN" b="1" dirty="0" smtClean="0">
                <a:solidFill>
                  <a:srgbClr val="00B0F0"/>
                </a:solidFill>
              </a:rPr>
              <a:t> </a:t>
            </a:r>
            <a:r>
              <a:rPr lang="en-IN" b="1" dirty="0" err="1" smtClean="0">
                <a:solidFill>
                  <a:srgbClr val="00B0F0"/>
                </a:solidFill>
              </a:rPr>
              <a:t>Kishan</a:t>
            </a:r>
            <a:endParaRPr lang="en-IN" b="1" dirty="0" smtClean="0">
              <a:solidFill>
                <a:srgbClr val="00B0F0"/>
              </a:solidFill>
            </a:endParaRPr>
          </a:p>
          <a:p>
            <a:r>
              <a:rPr lang="en-IN" b="1" dirty="0" smtClean="0">
                <a:solidFill>
                  <a:srgbClr val="00B0F0"/>
                </a:solidFill>
              </a:rPr>
              <a:t>8)-</a:t>
            </a:r>
            <a:r>
              <a:rPr lang="en-IN" b="1" dirty="0" err="1" smtClean="0">
                <a:solidFill>
                  <a:srgbClr val="00B0F0"/>
                </a:solidFill>
              </a:rPr>
              <a:t>Siddhapura</a:t>
            </a:r>
            <a:r>
              <a:rPr lang="en-IN" b="1" dirty="0" smtClean="0">
                <a:solidFill>
                  <a:srgbClr val="00B0F0"/>
                </a:solidFill>
              </a:rPr>
              <a:t> </a:t>
            </a:r>
            <a:r>
              <a:rPr lang="en-IN" b="1" dirty="0" err="1" smtClean="0">
                <a:solidFill>
                  <a:srgbClr val="00B0F0"/>
                </a:solidFill>
              </a:rPr>
              <a:t>mohit</a:t>
            </a:r>
            <a:endParaRPr lang="en-IN" b="1" dirty="0" smtClean="0">
              <a:solidFill>
                <a:srgbClr val="00B0F0"/>
              </a:solidFill>
            </a:endParaRPr>
          </a:p>
        </p:txBody>
      </p:sp>
      <p:sp>
        <p:nvSpPr>
          <p:cNvPr id="3" name="Title 2"/>
          <p:cNvSpPr>
            <a:spLocks noGrp="1"/>
          </p:cNvSpPr>
          <p:nvPr>
            <p:ph type="title"/>
          </p:nvPr>
        </p:nvSpPr>
        <p:spPr>
          <a:xfrm>
            <a:off x="2555776" y="332656"/>
            <a:ext cx="4114800" cy="701040"/>
          </a:xfrm>
        </p:spPr>
        <p:txBody>
          <a:bodyPr>
            <a:normAutofit/>
          </a:bodyPr>
          <a:lstStyle/>
          <a:p>
            <a:r>
              <a:rPr lang="en-IN" sz="3600" dirty="0" smtClean="0"/>
              <a:t>About us</a:t>
            </a:r>
            <a:endParaRPr lang="en-IN" sz="3600" dirty="0"/>
          </a:p>
        </p:txBody>
      </p:sp>
    </p:spTree>
    <p:extLst>
      <p:ext uri="{BB962C8B-B14F-4D97-AF65-F5344CB8AC3E}">
        <p14:creationId xmlns:p14="http://schemas.microsoft.com/office/powerpoint/2010/main" val="347401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2">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 calcmode="lin" valueType="num">
                                      <p:cBhvr>
                                        <p:cTn id="18"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2">
                                            <p:txEl>
                                              <p:pRg st="1" end="1"/>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 calcmode="lin" valueType="num">
                                      <p:cBhvr>
                                        <p:cTn id="24"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5"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26"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27" dur="1000"/>
                                        <p:tgtEl>
                                          <p:spTgt spid="2">
                                            <p:txEl>
                                              <p:pRg st="2" end="2"/>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 calcmode="lin" valueType="num">
                                      <p:cBhvr>
                                        <p:cTn id="30"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31"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32"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33" dur="1000"/>
                                        <p:tgtEl>
                                          <p:spTgt spid="2">
                                            <p:txEl>
                                              <p:pRg st="3" end="3"/>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 calcmode="lin" valueType="num">
                                      <p:cBhvr>
                                        <p:cTn id="36"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37"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38" dur="100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39" dur="1000"/>
                                        <p:tgtEl>
                                          <p:spTgt spid="2">
                                            <p:txEl>
                                              <p:pRg st="4" end="4"/>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 calcmode="lin" valueType="num">
                                      <p:cBhvr>
                                        <p:cTn id="42" dur="1000" fill="hold"/>
                                        <p:tgtEl>
                                          <p:spTgt spid="2">
                                            <p:txEl>
                                              <p:pRg st="5" end="5"/>
                                            </p:txEl>
                                          </p:spTgt>
                                        </p:tgtEl>
                                        <p:attrNameLst>
                                          <p:attrName>ppt_w</p:attrName>
                                        </p:attrNameLst>
                                      </p:cBhvr>
                                      <p:tavLst>
                                        <p:tav tm="0">
                                          <p:val>
                                            <p:fltVal val="0"/>
                                          </p:val>
                                        </p:tav>
                                        <p:tav tm="100000">
                                          <p:val>
                                            <p:strVal val="#ppt_w"/>
                                          </p:val>
                                        </p:tav>
                                      </p:tavLst>
                                    </p:anim>
                                    <p:anim calcmode="lin" valueType="num">
                                      <p:cBhvr>
                                        <p:cTn id="43" dur="1000" fill="hold"/>
                                        <p:tgtEl>
                                          <p:spTgt spid="2">
                                            <p:txEl>
                                              <p:pRg st="5" end="5"/>
                                            </p:txEl>
                                          </p:spTgt>
                                        </p:tgtEl>
                                        <p:attrNameLst>
                                          <p:attrName>ppt_h</p:attrName>
                                        </p:attrNameLst>
                                      </p:cBhvr>
                                      <p:tavLst>
                                        <p:tav tm="0">
                                          <p:val>
                                            <p:fltVal val="0"/>
                                          </p:val>
                                        </p:tav>
                                        <p:tav tm="100000">
                                          <p:val>
                                            <p:strVal val="#ppt_h"/>
                                          </p:val>
                                        </p:tav>
                                      </p:tavLst>
                                    </p:anim>
                                    <p:anim calcmode="lin" valueType="num">
                                      <p:cBhvr>
                                        <p:cTn id="44" dur="1000" fill="hold"/>
                                        <p:tgtEl>
                                          <p:spTgt spid="2">
                                            <p:txEl>
                                              <p:pRg st="5" end="5"/>
                                            </p:txEl>
                                          </p:spTgt>
                                        </p:tgtEl>
                                        <p:attrNameLst>
                                          <p:attrName>style.rotation</p:attrName>
                                        </p:attrNameLst>
                                      </p:cBhvr>
                                      <p:tavLst>
                                        <p:tav tm="0">
                                          <p:val>
                                            <p:fltVal val="90"/>
                                          </p:val>
                                        </p:tav>
                                        <p:tav tm="100000">
                                          <p:val>
                                            <p:fltVal val="0"/>
                                          </p:val>
                                        </p:tav>
                                      </p:tavLst>
                                    </p:anim>
                                    <p:animEffect transition="in" filter="fade">
                                      <p:cBhvr>
                                        <p:cTn id="45" dur="1000"/>
                                        <p:tgtEl>
                                          <p:spTgt spid="2">
                                            <p:txEl>
                                              <p:pRg st="5" end="5"/>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2">
                                            <p:txEl>
                                              <p:pRg st="6" end="6"/>
                                            </p:txEl>
                                          </p:spTgt>
                                        </p:tgtEl>
                                        <p:attrNameLst>
                                          <p:attrName>style.visibility</p:attrName>
                                        </p:attrNameLst>
                                      </p:cBhvr>
                                      <p:to>
                                        <p:strVal val="visible"/>
                                      </p:to>
                                    </p:set>
                                    <p:anim calcmode="lin" valueType="num">
                                      <p:cBhvr>
                                        <p:cTn id="48" dur="1000" fill="hold"/>
                                        <p:tgtEl>
                                          <p:spTgt spid="2">
                                            <p:txEl>
                                              <p:pRg st="6" end="6"/>
                                            </p:txEl>
                                          </p:spTgt>
                                        </p:tgtEl>
                                        <p:attrNameLst>
                                          <p:attrName>ppt_w</p:attrName>
                                        </p:attrNameLst>
                                      </p:cBhvr>
                                      <p:tavLst>
                                        <p:tav tm="0">
                                          <p:val>
                                            <p:fltVal val="0"/>
                                          </p:val>
                                        </p:tav>
                                        <p:tav tm="100000">
                                          <p:val>
                                            <p:strVal val="#ppt_w"/>
                                          </p:val>
                                        </p:tav>
                                      </p:tavLst>
                                    </p:anim>
                                    <p:anim calcmode="lin" valueType="num">
                                      <p:cBhvr>
                                        <p:cTn id="49" dur="1000" fill="hold"/>
                                        <p:tgtEl>
                                          <p:spTgt spid="2">
                                            <p:txEl>
                                              <p:pRg st="6" end="6"/>
                                            </p:txEl>
                                          </p:spTgt>
                                        </p:tgtEl>
                                        <p:attrNameLst>
                                          <p:attrName>ppt_h</p:attrName>
                                        </p:attrNameLst>
                                      </p:cBhvr>
                                      <p:tavLst>
                                        <p:tav tm="0">
                                          <p:val>
                                            <p:fltVal val="0"/>
                                          </p:val>
                                        </p:tav>
                                        <p:tav tm="100000">
                                          <p:val>
                                            <p:strVal val="#ppt_h"/>
                                          </p:val>
                                        </p:tav>
                                      </p:tavLst>
                                    </p:anim>
                                    <p:anim calcmode="lin" valueType="num">
                                      <p:cBhvr>
                                        <p:cTn id="50" dur="1000" fill="hold"/>
                                        <p:tgtEl>
                                          <p:spTgt spid="2">
                                            <p:txEl>
                                              <p:pRg st="6" end="6"/>
                                            </p:txEl>
                                          </p:spTgt>
                                        </p:tgtEl>
                                        <p:attrNameLst>
                                          <p:attrName>style.rotation</p:attrName>
                                        </p:attrNameLst>
                                      </p:cBhvr>
                                      <p:tavLst>
                                        <p:tav tm="0">
                                          <p:val>
                                            <p:fltVal val="90"/>
                                          </p:val>
                                        </p:tav>
                                        <p:tav tm="100000">
                                          <p:val>
                                            <p:fltVal val="0"/>
                                          </p:val>
                                        </p:tav>
                                      </p:tavLst>
                                    </p:anim>
                                    <p:animEffect transition="in" filter="fade">
                                      <p:cBhvr>
                                        <p:cTn id="51" dur="1000"/>
                                        <p:tgtEl>
                                          <p:spTgt spid="2">
                                            <p:txEl>
                                              <p:pRg st="6" end="6"/>
                                            </p:txEl>
                                          </p:spTgt>
                                        </p:tgtEl>
                                      </p:cBhvr>
                                    </p:animEffect>
                                  </p:childTnLst>
                                </p:cTn>
                              </p:par>
                              <p:par>
                                <p:cTn id="52" presetID="31" presetClass="entr" presetSubtype="0" fill="hold" nodeType="withEffect">
                                  <p:stCondLst>
                                    <p:cond delay="0"/>
                                  </p:stCondLst>
                                  <p:childTnLst>
                                    <p:set>
                                      <p:cBhvr>
                                        <p:cTn id="53" dur="1" fill="hold">
                                          <p:stCondLst>
                                            <p:cond delay="0"/>
                                          </p:stCondLst>
                                        </p:cTn>
                                        <p:tgtEl>
                                          <p:spTgt spid="2">
                                            <p:txEl>
                                              <p:pRg st="7" end="7"/>
                                            </p:txEl>
                                          </p:spTgt>
                                        </p:tgtEl>
                                        <p:attrNameLst>
                                          <p:attrName>style.visibility</p:attrName>
                                        </p:attrNameLst>
                                      </p:cBhvr>
                                      <p:to>
                                        <p:strVal val="visible"/>
                                      </p:to>
                                    </p:set>
                                    <p:anim calcmode="lin" valueType="num">
                                      <p:cBhvr>
                                        <p:cTn id="54" dur="1000" fill="hold"/>
                                        <p:tgtEl>
                                          <p:spTgt spid="2">
                                            <p:txEl>
                                              <p:pRg st="7" end="7"/>
                                            </p:txEl>
                                          </p:spTgt>
                                        </p:tgtEl>
                                        <p:attrNameLst>
                                          <p:attrName>ppt_w</p:attrName>
                                        </p:attrNameLst>
                                      </p:cBhvr>
                                      <p:tavLst>
                                        <p:tav tm="0">
                                          <p:val>
                                            <p:fltVal val="0"/>
                                          </p:val>
                                        </p:tav>
                                        <p:tav tm="100000">
                                          <p:val>
                                            <p:strVal val="#ppt_w"/>
                                          </p:val>
                                        </p:tav>
                                      </p:tavLst>
                                    </p:anim>
                                    <p:anim calcmode="lin" valueType="num">
                                      <p:cBhvr>
                                        <p:cTn id="55" dur="1000" fill="hold"/>
                                        <p:tgtEl>
                                          <p:spTgt spid="2">
                                            <p:txEl>
                                              <p:pRg st="7" end="7"/>
                                            </p:txEl>
                                          </p:spTgt>
                                        </p:tgtEl>
                                        <p:attrNameLst>
                                          <p:attrName>ppt_h</p:attrName>
                                        </p:attrNameLst>
                                      </p:cBhvr>
                                      <p:tavLst>
                                        <p:tav tm="0">
                                          <p:val>
                                            <p:fltVal val="0"/>
                                          </p:val>
                                        </p:tav>
                                        <p:tav tm="100000">
                                          <p:val>
                                            <p:strVal val="#ppt_h"/>
                                          </p:val>
                                        </p:tav>
                                      </p:tavLst>
                                    </p:anim>
                                    <p:anim calcmode="lin" valueType="num">
                                      <p:cBhvr>
                                        <p:cTn id="56" dur="1000" fill="hold"/>
                                        <p:tgtEl>
                                          <p:spTgt spid="2">
                                            <p:txEl>
                                              <p:pRg st="7" end="7"/>
                                            </p:txEl>
                                          </p:spTgt>
                                        </p:tgtEl>
                                        <p:attrNameLst>
                                          <p:attrName>style.rotation</p:attrName>
                                        </p:attrNameLst>
                                      </p:cBhvr>
                                      <p:tavLst>
                                        <p:tav tm="0">
                                          <p:val>
                                            <p:fltVal val="90"/>
                                          </p:val>
                                        </p:tav>
                                        <p:tav tm="100000">
                                          <p:val>
                                            <p:fltVal val="0"/>
                                          </p:val>
                                        </p:tav>
                                      </p:tavLst>
                                    </p:anim>
                                    <p:animEffect transition="in" filter="fade">
                                      <p:cBhvr>
                                        <p:cTn id="57" dur="1000"/>
                                        <p:tgtEl>
                                          <p:spTgt spid="2">
                                            <p:txEl>
                                              <p:pRg st="7" end="7"/>
                                            </p:txEl>
                                          </p:spTgt>
                                        </p:tgtEl>
                                      </p:cBhvr>
                                    </p:animEffect>
                                  </p:childTnLst>
                                </p:cTn>
                              </p:par>
                              <p:par>
                                <p:cTn id="58" presetID="31" presetClass="entr" presetSubtype="0" fill="hold" nodeType="withEffect">
                                  <p:stCondLst>
                                    <p:cond delay="0"/>
                                  </p:stCondLst>
                                  <p:childTnLst>
                                    <p:set>
                                      <p:cBhvr>
                                        <p:cTn id="59" dur="1" fill="hold">
                                          <p:stCondLst>
                                            <p:cond delay="0"/>
                                          </p:stCondLst>
                                        </p:cTn>
                                        <p:tgtEl>
                                          <p:spTgt spid="2">
                                            <p:txEl>
                                              <p:pRg st="8" end="8"/>
                                            </p:txEl>
                                          </p:spTgt>
                                        </p:tgtEl>
                                        <p:attrNameLst>
                                          <p:attrName>style.visibility</p:attrName>
                                        </p:attrNameLst>
                                      </p:cBhvr>
                                      <p:to>
                                        <p:strVal val="visible"/>
                                      </p:to>
                                    </p:set>
                                    <p:anim calcmode="lin" valueType="num">
                                      <p:cBhvr>
                                        <p:cTn id="60" dur="1000" fill="hold"/>
                                        <p:tgtEl>
                                          <p:spTgt spid="2">
                                            <p:txEl>
                                              <p:pRg st="8" end="8"/>
                                            </p:txEl>
                                          </p:spTgt>
                                        </p:tgtEl>
                                        <p:attrNameLst>
                                          <p:attrName>ppt_w</p:attrName>
                                        </p:attrNameLst>
                                      </p:cBhvr>
                                      <p:tavLst>
                                        <p:tav tm="0">
                                          <p:val>
                                            <p:fltVal val="0"/>
                                          </p:val>
                                        </p:tav>
                                        <p:tav tm="100000">
                                          <p:val>
                                            <p:strVal val="#ppt_w"/>
                                          </p:val>
                                        </p:tav>
                                      </p:tavLst>
                                    </p:anim>
                                    <p:anim calcmode="lin" valueType="num">
                                      <p:cBhvr>
                                        <p:cTn id="61" dur="1000" fill="hold"/>
                                        <p:tgtEl>
                                          <p:spTgt spid="2">
                                            <p:txEl>
                                              <p:pRg st="8" end="8"/>
                                            </p:txEl>
                                          </p:spTgt>
                                        </p:tgtEl>
                                        <p:attrNameLst>
                                          <p:attrName>ppt_h</p:attrName>
                                        </p:attrNameLst>
                                      </p:cBhvr>
                                      <p:tavLst>
                                        <p:tav tm="0">
                                          <p:val>
                                            <p:fltVal val="0"/>
                                          </p:val>
                                        </p:tav>
                                        <p:tav tm="100000">
                                          <p:val>
                                            <p:strVal val="#ppt_h"/>
                                          </p:val>
                                        </p:tav>
                                      </p:tavLst>
                                    </p:anim>
                                    <p:anim calcmode="lin" valueType="num">
                                      <p:cBhvr>
                                        <p:cTn id="62" dur="1000" fill="hold"/>
                                        <p:tgtEl>
                                          <p:spTgt spid="2">
                                            <p:txEl>
                                              <p:pRg st="8" end="8"/>
                                            </p:txEl>
                                          </p:spTgt>
                                        </p:tgtEl>
                                        <p:attrNameLst>
                                          <p:attrName>style.rotation</p:attrName>
                                        </p:attrNameLst>
                                      </p:cBhvr>
                                      <p:tavLst>
                                        <p:tav tm="0">
                                          <p:val>
                                            <p:fltVal val="90"/>
                                          </p:val>
                                        </p:tav>
                                        <p:tav tm="100000">
                                          <p:val>
                                            <p:fltVal val="0"/>
                                          </p:val>
                                        </p:tav>
                                      </p:tavLst>
                                    </p:anim>
                                    <p:animEffect transition="in" filter="fade">
                                      <p:cBhvr>
                                        <p:cTn id="63" dur="1000"/>
                                        <p:tgtEl>
                                          <p:spTgt spid="2">
                                            <p:txEl>
                                              <p:pRg st="8" end="8"/>
                                            </p:txEl>
                                          </p:spTgt>
                                        </p:tgtEl>
                                      </p:cBhvr>
                                    </p:animEffect>
                                  </p:childTnLst>
                                </p:cTn>
                              </p:par>
                              <p:par>
                                <p:cTn id="64" presetID="31" presetClass="entr" presetSubtype="0" fill="hold" nodeType="withEffect">
                                  <p:stCondLst>
                                    <p:cond delay="0"/>
                                  </p:stCondLst>
                                  <p:childTnLst>
                                    <p:set>
                                      <p:cBhvr>
                                        <p:cTn id="65" dur="1" fill="hold">
                                          <p:stCondLst>
                                            <p:cond delay="0"/>
                                          </p:stCondLst>
                                        </p:cTn>
                                        <p:tgtEl>
                                          <p:spTgt spid="2">
                                            <p:txEl>
                                              <p:pRg st="9" end="9"/>
                                            </p:txEl>
                                          </p:spTgt>
                                        </p:tgtEl>
                                        <p:attrNameLst>
                                          <p:attrName>style.visibility</p:attrName>
                                        </p:attrNameLst>
                                      </p:cBhvr>
                                      <p:to>
                                        <p:strVal val="visible"/>
                                      </p:to>
                                    </p:set>
                                    <p:anim calcmode="lin" valueType="num">
                                      <p:cBhvr>
                                        <p:cTn id="66" dur="1000" fill="hold"/>
                                        <p:tgtEl>
                                          <p:spTgt spid="2">
                                            <p:txEl>
                                              <p:pRg st="9" end="9"/>
                                            </p:txEl>
                                          </p:spTgt>
                                        </p:tgtEl>
                                        <p:attrNameLst>
                                          <p:attrName>ppt_w</p:attrName>
                                        </p:attrNameLst>
                                      </p:cBhvr>
                                      <p:tavLst>
                                        <p:tav tm="0">
                                          <p:val>
                                            <p:fltVal val="0"/>
                                          </p:val>
                                        </p:tav>
                                        <p:tav tm="100000">
                                          <p:val>
                                            <p:strVal val="#ppt_w"/>
                                          </p:val>
                                        </p:tav>
                                      </p:tavLst>
                                    </p:anim>
                                    <p:anim calcmode="lin" valueType="num">
                                      <p:cBhvr>
                                        <p:cTn id="67" dur="1000" fill="hold"/>
                                        <p:tgtEl>
                                          <p:spTgt spid="2">
                                            <p:txEl>
                                              <p:pRg st="9" end="9"/>
                                            </p:txEl>
                                          </p:spTgt>
                                        </p:tgtEl>
                                        <p:attrNameLst>
                                          <p:attrName>ppt_h</p:attrName>
                                        </p:attrNameLst>
                                      </p:cBhvr>
                                      <p:tavLst>
                                        <p:tav tm="0">
                                          <p:val>
                                            <p:fltVal val="0"/>
                                          </p:val>
                                        </p:tav>
                                        <p:tav tm="100000">
                                          <p:val>
                                            <p:strVal val="#ppt_h"/>
                                          </p:val>
                                        </p:tav>
                                      </p:tavLst>
                                    </p:anim>
                                    <p:anim calcmode="lin" valueType="num">
                                      <p:cBhvr>
                                        <p:cTn id="68" dur="1000" fill="hold"/>
                                        <p:tgtEl>
                                          <p:spTgt spid="2">
                                            <p:txEl>
                                              <p:pRg st="9" end="9"/>
                                            </p:txEl>
                                          </p:spTgt>
                                        </p:tgtEl>
                                        <p:attrNameLst>
                                          <p:attrName>style.rotation</p:attrName>
                                        </p:attrNameLst>
                                      </p:cBhvr>
                                      <p:tavLst>
                                        <p:tav tm="0">
                                          <p:val>
                                            <p:fltVal val="90"/>
                                          </p:val>
                                        </p:tav>
                                        <p:tav tm="100000">
                                          <p:val>
                                            <p:fltVal val="0"/>
                                          </p:val>
                                        </p:tav>
                                      </p:tavLst>
                                    </p:anim>
                                    <p:animEffect transition="in" filter="fade">
                                      <p:cBhvr>
                                        <p:cTn id="69" dur="10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49678" y="2020888"/>
            <a:ext cx="7244643" cy="4075112"/>
          </a:xfrm>
        </p:spPr>
      </p:pic>
      <p:sp>
        <p:nvSpPr>
          <p:cNvPr id="3" name="Title 2"/>
          <p:cNvSpPr>
            <a:spLocks noGrp="1"/>
          </p:cNvSpPr>
          <p:nvPr>
            <p:ph type="title"/>
          </p:nvPr>
        </p:nvSpPr>
        <p:spPr/>
        <p:txBody>
          <a:bodyPr/>
          <a:lstStyle/>
          <a:p>
            <a:r>
              <a:rPr lang="en-IN" dirty="0" smtClean="0"/>
              <a:t>ABOUT US</a:t>
            </a:r>
            <a:endParaRPr lang="en-IN" dirty="0"/>
          </a:p>
        </p:txBody>
      </p:sp>
    </p:spTree>
    <p:extLst>
      <p:ext uri="{BB962C8B-B14F-4D97-AF65-F5344CB8AC3E}">
        <p14:creationId xmlns:p14="http://schemas.microsoft.com/office/powerpoint/2010/main" val="139807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49678" y="2020888"/>
            <a:ext cx="7244643" cy="4075112"/>
          </a:xfrm>
        </p:spPr>
      </p:pic>
      <p:sp>
        <p:nvSpPr>
          <p:cNvPr id="3" name="Title 2"/>
          <p:cNvSpPr>
            <a:spLocks noGrp="1"/>
          </p:cNvSpPr>
          <p:nvPr>
            <p:ph type="title"/>
          </p:nvPr>
        </p:nvSpPr>
        <p:spPr>
          <a:xfrm>
            <a:off x="2771800" y="476672"/>
            <a:ext cx="4114800" cy="701040"/>
          </a:xfrm>
        </p:spPr>
        <p:txBody>
          <a:bodyPr/>
          <a:lstStyle/>
          <a:p>
            <a:r>
              <a:rPr lang="en-IN" sz="3200" dirty="0" smtClean="0">
                <a:solidFill>
                  <a:srgbClr val="00B050"/>
                </a:solidFill>
              </a:rPr>
              <a:t>WEBSITE </a:t>
            </a:r>
            <a:endParaRPr lang="en-IN" sz="3200" dirty="0">
              <a:solidFill>
                <a:srgbClr val="00B050"/>
              </a:solidFill>
            </a:endParaRPr>
          </a:p>
        </p:txBody>
      </p:sp>
    </p:spTree>
    <p:extLst>
      <p:ext uri="{BB962C8B-B14F-4D97-AF65-F5344CB8AC3E}">
        <p14:creationId xmlns:p14="http://schemas.microsoft.com/office/powerpoint/2010/main" val="16332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80">
                                          <p:stCondLst>
                                            <p:cond delay="0"/>
                                          </p:stCondLst>
                                        </p:cTn>
                                        <p:tgtEl>
                                          <p:spTgt spid="4"/>
                                        </p:tgtEl>
                                      </p:cBhvr>
                                    </p:animEffect>
                                    <p:anim calcmode="lin" valueType="num">
                                      <p:cBhvr>
                                        <p:cTn id="1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8" dur="26">
                                          <p:stCondLst>
                                            <p:cond delay="650"/>
                                          </p:stCondLst>
                                        </p:cTn>
                                        <p:tgtEl>
                                          <p:spTgt spid="4"/>
                                        </p:tgtEl>
                                      </p:cBhvr>
                                      <p:to x="100000" y="60000"/>
                                    </p:animScale>
                                    <p:animScale>
                                      <p:cBhvr>
                                        <p:cTn id="19" dur="166" decel="50000">
                                          <p:stCondLst>
                                            <p:cond delay="676"/>
                                          </p:stCondLst>
                                        </p:cTn>
                                        <p:tgtEl>
                                          <p:spTgt spid="4"/>
                                        </p:tgtEl>
                                      </p:cBhvr>
                                      <p:to x="100000" y="100000"/>
                                    </p:animScale>
                                    <p:animScale>
                                      <p:cBhvr>
                                        <p:cTn id="20" dur="26">
                                          <p:stCondLst>
                                            <p:cond delay="1312"/>
                                          </p:stCondLst>
                                        </p:cTn>
                                        <p:tgtEl>
                                          <p:spTgt spid="4"/>
                                        </p:tgtEl>
                                      </p:cBhvr>
                                      <p:to x="100000" y="80000"/>
                                    </p:animScale>
                                    <p:animScale>
                                      <p:cBhvr>
                                        <p:cTn id="21" dur="166" decel="50000">
                                          <p:stCondLst>
                                            <p:cond delay="1338"/>
                                          </p:stCondLst>
                                        </p:cTn>
                                        <p:tgtEl>
                                          <p:spTgt spid="4"/>
                                        </p:tgtEl>
                                      </p:cBhvr>
                                      <p:to x="100000" y="100000"/>
                                    </p:animScale>
                                    <p:animScale>
                                      <p:cBhvr>
                                        <p:cTn id="22" dur="26">
                                          <p:stCondLst>
                                            <p:cond delay="1642"/>
                                          </p:stCondLst>
                                        </p:cTn>
                                        <p:tgtEl>
                                          <p:spTgt spid="4"/>
                                        </p:tgtEl>
                                      </p:cBhvr>
                                      <p:to x="100000" y="90000"/>
                                    </p:animScale>
                                    <p:animScale>
                                      <p:cBhvr>
                                        <p:cTn id="23" dur="166" decel="50000">
                                          <p:stCondLst>
                                            <p:cond delay="1668"/>
                                          </p:stCondLst>
                                        </p:cTn>
                                        <p:tgtEl>
                                          <p:spTgt spid="4"/>
                                        </p:tgtEl>
                                      </p:cBhvr>
                                      <p:to x="100000" y="100000"/>
                                    </p:animScale>
                                    <p:animScale>
                                      <p:cBhvr>
                                        <p:cTn id="24" dur="26">
                                          <p:stCondLst>
                                            <p:cond delay="1808"/>
                                          </p:stCondLst>
                                        </p:cTn>
                                        <p:tgtEl>
                                          <p:spTgt spid="4"/>
                                        </p:tgtEl>
                                      </p:cBhvr>
                                      <p:to x="100000" y="95000"/>
                                    </p:animScale>
                                    <p:animScale>
                                      <p:cBhvr>
                                        <p:cTn id="25"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IN" dirty="0" smtClean="0">
                <a:solidFill>
                  <a:srgbClr val="00B050"/>
                </a:solidFill>
              </a:rPr>
              <a:t>In this we tried to aware the people that if we don’t plant a tree now than in the upcoming future we may face the problems of getting impure oxygen or maybe no oxygen due to increase in industrial sector. So we tried to aware the people in various ways. We used more slogans which is visible everywhere and using some photos that what can we face in near or upcoming future.</a:t>
            </a:r>
          </a:p>
          <a:p>
            <a:r>
              <a:rPr lang="en-IN" dirty="0" smtClean="0">
                <a:solidFill>
                  <a:srgbClr val="00B050"/>
                </a:solidFill>
              </a:rPr>
              <a:t>We added a section of importance of trees where we told the importance where trees can be used and how much useful it is.</a:t>
            </a:r>
            <a:endParaRPr lang="en-IN" dirty="0">
              <a:solidFill>
                <a:srgbClr val="00B050"/>
              </a:solidFill>
            </a:endParaRPr>
          </a:p>
        </p:txBody>
      </p:sp>
      <p:sp>
        <p:nvSpPr>
          <p:cNvPr id="3" name="Title 2"/>
          <p:cNvSpPr>
            <a:spLocks noGrp="1"/>
          </p:cNvSpPr>
          <p:nvPr>
            <p:ph type="title"/>
          </p:nvPr>
        </p:nvSpPr>
        <p:spPr>
          <a:xfrm>
            <a:off x="2555776" y="476672"/>
            <a:ext cx="4114800" cy="701040"/>
          </a:xfrm>
        </p:spPr>
        <p:txBody>
          <a:bodyPr>
            <a:normAutofit/>
          </a:bodyPr>
          <a:lstStyle/>
          <a:p>
            <a:r>
              <a:rPr lang="en-IN" sz="4000" i="1" dirty="0" smtClean="0"/>
              <a:t>“AWARNESS”</a:t>
            </a:r>
            <a:endParaRPr lang="en-IN" sz="4000" i="1" dirty="0"/>
          </a:p>
        </p:txBody>
      </p:sp>
    </p:spTree>
    <p:extLst>
      <p:ext uri="{BB962C8B-B14F-4D97-AF65-F5344CB8AC3E}">
        <p14:creationId xmlns:p14="http://schemas.microsoft.com/office/powerpoint/2010/main" val="304485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2" dur="500"/>
                                        <p:tgtEl>
                                          <p:spTgt spid="2">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5"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“Using slogans to aware”</a:t>
            </a:r>
            <a:endParaRPr lang="en-IN" dirty="0"/>
          </a:p>
        </p:txBody>
      </p:sp>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9512" y="1988840"/>
            <a:ext cx="5326179" cy="3568352"/>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5589240"/>
            <a:ext cx="3888432" cy="939937"/>
          </a:xfrm>
          <a:prstGeom prst="rect">
            <a:avLst/>
          </a:prstGeom>
        </p:spPr>
      </p:pic>
    </p:spTree>
    <p:extLst>
      <p:ext uri="{BB962C8B-B14F-4D97-AF65-F5344CB8AC3E}">
        <p14:creationId xmlns:p14="http://schemas.microsoft.com/office/powerpoint/2010/main" val="203640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67544" y="1700808"/>
            <a:ext cx="8229600" cy="4075176"/>
          </a:xfrm>
        </p:spPr>
        <p:txBody>
          <a:bodyPr/>
          <a:lstStyle/>
          <a:p>
            <a:r>
              <a:rPr lang="en-IN" dirty="0" smtClean="0">
                <a:solidFill>
                  <a:schemeClr val="accent2"/>
                </a:solidFill>
              </a:rPr>
              <a:t>Thinking on the topic of that we have to take plant from </a:t>
            </a:r>
            <a:r>
              <a:rPr lang="en-IN" dirty="0" err="1" smtClean="0">
                <a:solidFill>
                  <a:schemeClr val="accent2"/>
                </a:solidFill>
              </a:rPr>
              <a:t>ngo</a:t>
            </a:r>
            <a:r>
              <a:rPr lang="en-IN" dirty="0" smtClean="0">
                <a:solidFill>
                  <a:schemeClr val="accent2"/>
                </a:solidFill>
              </a:rPr>
              <a:t> we added a get  a plant option in our header which any user can click they have to fill a form. Where some information like </a:t>
            </a:r>
            <a:r>
              <a:rPr lang="en-IN" dirty="0" err="1" smtClean="0">
                <a:solidFill>
                  <a:schemeClr val="accent2"/>
                </a:solidFill>
              </a:rPr>
              <a:t>address,name,etc</a:t>
            </a:r>
            <a:r>
              <a:rPr lang="en-IN" dirty="0" smtClean="0">
                <a:solidFill>
                  <a:schemeClr val="accent2"/>
                </a:solidFill>
              </a:rPr>
              <a:t> is required and it will  be sent to the officers or employers working in this field. We asked for the photo from the user from where they want to plant a tree. Which can give a clear view to officers about this. Which plant can be grown there in the locality.</a:t>
            </a:r>
            <a:endParaRPr lang="en-IN" dirty="0">
              <a:solidFill>
                <a:schemeClr val="accent2"/>
              </a:solidFill>
            </a:endParaRPr>
          </a:p>
        </p:txBody>
      </p:sp>
      <p:sp>
        <p:nvSpPr>
          <p:cNvPr id="3" name="Title 2"/>
          <p:cNvSpPr>
            <a:spLocks noGrp="1"/>
          </p:cNvSpPr>
          <p:nvPr>
            <p:ph type="title"/>
          </p:nvPr>
        </p:nvSpPr>
        <p:spPr>
          <a:xfrm>
            <a:off x="2627784" y="332656"/>
            <a:ext cx="4114800" cy="701040"/>
          </a:xfrm>
        </p:spPr>
        <p:txBody>
          <a:bodyPr>
            <a:normAutofit/>
          </a:bodyPr>
          <a:lstStyle/>
          <a:p>
            <a:r>
              <a:rPr lang="en-IN" sz="3600" dirty="0" smtClean="0">
                <a:solidFill>
                  <a:srgbClr val="FF0000"/>
                </a:solidFill>
              </a:rPr>
              <a:t>“get a plant”</a:t>
            </a:r>
            <a:endParaRPr lang="en-IN" sz="3600" dirty="0">
              <a:solidFill>
                <a:srgbClr val="FF0000"/>
              </a:solidFill>
            </a:endParaRPr>
          </a:p>
        </p:txBody>
      </p:sp>
    </p:spTree>
    <p:extLst>
      <p:ext uri="{BB962C8B-B14F-4D97-AF65-F5344CB8AC3E}">
        <p14:creationId xmlns:p14="http://schemas.microsoft.com/office/powerpoint/2010/main" val="381406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p:cTn id="15"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395536" y="1988840"/>
            <a:ext cx="3385728" cy="4075112"/>
          </a:xfrm>
        </p:spPr>
      </p:pic>
      <p:sp>
        <p:nvSpPr>
          <p:cNvPr id="3" name="Title 2"/>
          <p:cNvSpPr>
            <a:spLocks noGrp="1"/>
          </p:cNvSpPr>
          <p:nvPr>
            <p:ph type="title"/>
          </p:nvPr>
        </p:nvSpPr>
        <p:spPr/>
        <p:txBody>
          <a:bodyPr/>
          <a:lstStyle/>
          <a:p>
            <a:r>
              <a:rPr lang="en-IN" dirty="0" smtClean="0"/>
              <a:t>“FORM FOR THOSE WHO WANT PLANT”</a:t>
            </a:r>
            <a:endParaRPr lang="en-IN"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31" y="2060848"/>
            <a:ext cx="3275427" cy="4032448"/>
          </a:xfrm>
          <a:prstGeom prst="rect">
            <a:avLst/>
          </a:prstGeom>
        </p:spPr>
      </p:pic>
    </p:spTree>
    <p:extLst>
      <p:ext uri="{BB962C8B-B14F-4D97-AF65-F5344CB8AC3E}">
        <p14:creationId xmlns:p14="http://schemas.microsoft.com/office/powerpoint/2010/main" val="16335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IN" dirty="0" smtClean="0">
                <a:solidFill>
                  <a:schemeClr val="accent2">
                    <a:lumMod val="75000"/>
                  </a:schemeClr>
                </a:solidFill>
              </a:rPr>
              <a:t>In this we added a more section which is get suggestions where user can get </a:t>
            </a:r>
            <a:r>
              <a:rPr lang="en-IN" dirty="0" err="1" smtClean="0">
                <a:solidFill>
                  <a:schemeClr val="accent2">
                    <a:lumMod val="75000"/>
                  </a:schemeClr>
                </a:solidFill>
              </a:rPr>
              <a:t>suggesitons</a:t>
            </a:r>
            <a:r>
              <a:rPr lang="en-IN" dirty="0" smtClean="0">
                <a:solidFill>
                  <a:schemeClr val="accent2">
                    <a:lumMod val="75000"/>
                  </a:schemeClr>
                </a:solidFill>
              </a:rPr>
              <a:t> from the botanists which are expert in this field. User will be asked for some information in the form. So where our officers can reach to them. So they can get a courage or clear idea that which can be grown in their </a:t>
            </a:r>
            <a:r>
              <a:rPr lang="en-IN" dirty="0" err="1" smtClean="0">
                <a:solidFill>
                  <a:schemeClr val="accent2">
                    <a:lumMod val="75000"/>
                  </a:schemeClr>
                </a:solidFill>
              </a:rPr>
              <a:t>locality,surrondings</a:t>
            </a:r>
            <a:r>
              <a:rPr lang="en-IN" dirty="0" smtClean="0">
                <a:solidFill>
                  <a:schemeClr val="accent2">
                    <a:lumMod val="75000"/>
                  </a:schemeClr>
                </a:solidFill>
              </a:rPr>
              <a:t>. And where plant can grow without any problem of water or </a:t>
            </a:r>
            <a:r>
              <a:rPr lang="en-IN" dirty="0" err="1" smtClean="0">
                <a:solidFill>
                  <a:schemeClr val="accent2">
                    <a:lumMod val="75000"/>
                  </a:schemeClr>
                </a:solidFill>
              </a:rPr>
              <a:t>soil,fertility</a:t>
            </a:r>
            <a:r>
              <a:rPr lang="en-IN" dirty="0" smtClean="0">
                <a:solidFill>
                  <a:schemeClr val="accent2">
                    <a:lumMod val="75000"/>
                  </a:schemeClr>
                </a:solidFill>
              </a:rPr>
              <a:t>.</a:t>
            </a:r>
            <a:endParaRPr lang="en-IN" dirty="0">
              <a:solidFill>
                <a:schemeClr val="accent2">
                  <a:lumMod val="75000"/>
                </a:schemeClr>
              </a:solidFill>
            </a:endParaRPr>
          </a:p>
        </p:txBody>
      </p:sp>
      <p:sp>
        <p:nvSpPr>
          <p:cNvPr id="3" name="Title 2"/>
          <p:cNvSpPr>
            <a:spLocks noGrp="1"/>
          </p:cNvSpPr>
          <p:nvPr>
            <p:ph type="title"/>
          </p:nvPr>
        </p:nvSpPr>
        <p:spPr>
          <a:xfrm>
            <a:off x="2555776" y="332656"/>
            <a:ext cx="4114800" cy="701040"/>
          </a:xfrm>
        </p:spPr>
        <p:txBody>
          <a:bodyPr>
            <a:noAutofit/>
          </a:bodyPr>
          <a:lstStyle/>
          <a:p>
            <a:r>
              <a:rPr lang="en-IN" sz="2800" dirty="0" smtClean="0"/>
              <a:t>“Get suggestions”</a:t>
            </a:r>
            <a:endParaRPr lang="en-IN" sz="2800" dirty="0"/>
          </a:p>
        </p:txBody>
      </p:sp>
    </p:spTree>
    <p:extLst>
      <p:ext uri="{BB962C8B-B14F-4D97-AF65-F5344CB8AC3E}">
        <p14:creationId xmlns:p14="http://schemas.microsoft.com/office/powerpoint/2010/main" val="299557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circle(in)">
                                      <p:cBhvr>
                                        <p:cTn id="25"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11560" y="2060848"/>
            <a:ext cx="3551981" cy="4075112"/>
          </a:xfrm>
        </p:spPr>
      </p:pic>
      <p:sp>
        <p:nvSpPr>
          <p:cNvPr id="3" name="Title 2"/>
          <p:cNvSpPr>
            <a:spLocks noGrp="1"/>
          </p:cNvSpPr>
          <p:nvPr>
            <p:ph type="title"/>
          </p:nvPr>
        </p:nvSpPr>
        <p:spPr/>
        <p:txBody>
          <a:bodyPr/>
          <a:lstStyle/>
          <a:p>
            <a:r>
              <a:rPr lang="en-IN" dirty="0" smtClean="0"/>
              <a:t>FORM FOR SUGGESTIONS</a:t>
            </a:r>
            <a:endParaRPr lang="en-IN"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5" y="2132856"/>
            <a:ext cx="3475013" cy="3933056"/>
          </a:xfrm>
          <a:prstGeom prst="rect">
            <a:avLst/>
          </a:prstGeom>
        </p:spPr>
      </p:pic>
    </p:spTree>
    <p:extLst>
      <p:ext uri="{BB962C8B-B14F-4D97-AF65-F5344CB8AC3E}">
        <p14:creationId xmlns:p14="http://schemas.microsoft.com/office/powerpoint/2010/main" val="348534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IN" dirty="0" smtClean="0">
                <a:solidFill>
                  <a:srgbClr val="FFFF00"/>
                </a:solidFill>
              </a:rPr>
              <a:t>We added a section of importance of trees where user can be </a:t>
            </a:r>
            <a:r>
              <a:rPr lang="en-IN" dirty="0" err="1" smtClean="0">
                <a:solidFill>
                  <a:srgbClr val="FFFF00"/>
                </a:solidFill>
              </a:rPr>
              <a:t>awared</a:t>
            </a:r>
            <a:r>
              <a:rPr lang="en-IN" dirty="0" smtClean="0">
                <a:solidFill>
                  <a:srgbClr val="FFFF00"/>
                </a:solidFill>
              </a:rPr>
              <a:t> that how much tree or plant is going to be important in upcoming future. We added various points there which are important in our day to day life and which can be used . Which can motivate user or people that how much plant or tree is going to be important or is important.</a:t>
            </a:r>
            <a:endParaRPr lang="en-IN" dirty="0">
              <a:solidFill>
                <a:srgbClr val="FFFF00"/>
              </a:solidFill>
            </a:endParaRPr>
          </a:p>
        </p:txBody>
      </p:sp>
      <p:sp>
        <p:nvSpPr>
          <p:cNvPr id="3" name="Title 2"/>
          <p:cNvSpPr>
            <a:spLocks noGrp="1"/>
          </p:cNvSpPr>
          <p:nvPr>
            <p:ph type="title"/>
          </p:nvPr>
        </p:nvSpPr>
        <p:spPr/>
        <p:txBody>
          <a:bodyPr/>
          <a:lstStyle/>
          <a:p>
            <a:r>
              <a:rPr lang="en-IN" dirty="0" smtClean="0"/>
              <a:t>“importance of plants/tree”</a:t>
            </a:r>
            <a:endParaRPr lang="en-IN" dirty="0"/>
          </a:p>
        </p:txBody>
      </p:sp>
    </p:spTree>
    <p:extLst>
      <p:ext uri="{BB962C8B-B14F-4D97-AF65-F5344CB8AC3E}">
        <p14:creationId xmlns:p14="http://schemas.microsoft.com/office/powerpoint/2010/main" val="148220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heel(1)">
                                      <p:cBhvr>
                                        <p:cTn id="12"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blipFill rotWithShape="1">
          <a:blip xmlns:r="http://schemas.openxmlformats.org/officeDocument/2006/relationships" r:embed="rId1">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57</TotalTime>
  <Words>608</Words>
  <Application>Microsoft Office PowerPoint</Application>
  <PresentationFormat>On-screen Show (4:3)</PresentationFormat>
  <Paragraphs>35</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BlackTie</vt:lpstr>
      <vt:lpstr>.</vt:lpstr>
      <vt:lpstr>WEBSITE </vt:lpstr>
      <vt:lpstr>“AWARNESS”</vt:lpstr>
      <vt:lpstr>“Using slogans to aware”</vt:lpstr>
      <vt:lpstr>“get a plant”</vt:lpstr>
      <vt:lpstr>“FORM FOR THOSE WHO WANT PLANT”</vt:lpstr>
      <vt:lpstr>“Get suggestions”</vt:lpstr>
      <vt:lpstr>FORM FOR SUGGESTIONS</vt:lpstr>
      <vt:lpstr>“importance of plants/tree”</vt:lpstr>
      <vt:lpstr>imPORTANCE OF PLANTS</vt:lpstr>
      <vt:lpstr>Different platforms.</vt:lpstr>
      <vt:lpstr>USING SPREADSHEET</vt:lpstr>
      <vt:lpstr>Screenshot of Spreadsheet</vt:lpstr>
      <vt:lpstr>About us</vt:lpstr>
      <vt:lpstr>ABOUT US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Windows User</dc:creator>
  <cp:lastModifiedBy>Windows User</cp:lastModifiedBy>
  <cp:revision>7</cp:revision>
  <dcterms:created xsi:type="dcterms:W3CDTF">2020-01-24T08:30:52Z</dcterms:created>
  <dcterms:modified xsi:type="dcterms:W3CDTF">2020-01-24T09:28:07Z</dcterms:modified>
</cp:coreProperties>
</file>